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74" r:id="rId12"/>
    <p:sldId id="265" r:id="rId13"/>
    <p:sldId id="271" r:id="rId14"/>
    <p:sldId id="266" r:id="rId15"/>
    <p:sldId id="270" r:id="rId16"/>
    <p:sldId id="267" r:id="rId17"/>
    <p:sldId id="268" r:id="rId18"/>
    <p:sldId id="269" r:id="rId19"/>
    <p:sldId id="272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3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69EAB-36A9-7B43-AAA5-AFABE9D63A56}" type="datetimeFigureOut">
              <a:rPr lang="es-ES_tradnl" smtClean="0"/>
              <a:t>27/12/21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C098D-6DA9-7D47-A56E-5CB55843F71F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522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3482-C553-AF49-8565-498128F96D54}" type="datetime1">
              <a:rPr lang="en-US" smtClean="0"/>
              <a:t>12/27/21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5537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0C80-E555-6D4C-9111-72A5A3AA287C}" type="datetime1">
              <a:rPr lang="en-US" smtClean="0"/>
              <a:t>12/27/21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712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66E1-C4B9-124E-8F4D-8D7D4C49736C}" type="datetime1">
              <a:rPr lang="en-US" smtClean="0"/>
              <a:t>12/27/21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861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82A7-48FE-8546-8D78-9FAC2D4B1AAD}" type="datetime1">
              <a:rPr lang="en-US" smtClean="0"/>
              <a:t>12/27/21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8708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8F4E-2604-6C48-A76C-C881D4F200FD}" type="datetime1">
              <a:rPr lang="en-US" smtClean="0"/>
              <a:t>12/27/21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1742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E5B75-54CB-3540-A008-560CC503C338}" type="datetime1">
              <a:rPr lang="en-US" smtClean="0"/>
              <a:t>12/27/21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276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962E-BC63-B744-9C2C-6A0C5E62422E}" type="datetime1">
              <a:rPr lang="en-US" smtClean="0"/>
              <a:t>12/27/21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540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B69E-219C-DD43-BE33-E8A18CE750E3}" type="datetime1">
              <a:rPr lang="en-US" smtClean="0"/>
              <a:t>12/27/21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676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B438-48AE-B244-900C-157BDB1D4FA6}" type="datetime1">
              <a:rPr lang="en-US" smtClean="0"/>
              <a:t>12/27/21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528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EADE-1D70-3F42-B994-B29FE4E3D653}" type="datetime1">
              <a:rPr lang="en-US" smtClean="0"/>
              <a:t>12/27/21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4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44A8-8E51-6245-93ED-BB16E7E5182F}" type="datetime1">
              <a:rPr lang="en-US" smtClean="0"/>
              <a:t>12/27/21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55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2A8DC4-E990-9D47-A4D0-396F2CA9D47E}" type="datetime1">
              <a:rPr lang="en-US" smtClean="0"/>
              <a:t>12/27/21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E70EF-749E-0848-8C78-8F2A619347CD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10579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9221-4194-574F-AA0A-7E8ABD5F6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Java Racer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AAE57F-521D-364E-8963-98179B551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_tradnl" dirty="0"/>
              <a:t>Versión 4 – versión final</a:t>
            </a:r>
          </a:p>
        </p:txBody>
      </p:sp>
    </p:spTree>
    <p:extLst>
      <p:ext uri="{BB962C8B-B14F-4D97-AF65-F5344CB8AC3E}">
        <p14:creationId xmlns:p14="http://schemas.microsoft.com/office/powerpoint/2010/main" val="3834978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C1E6A-5550-D240-A38F-E5582BCAE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DC407-157B-2045-B99B-090BD50AE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offset, z,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offset,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this.offset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offset;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z;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sprite;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this.percent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63FF9-0FB6-9B40-A17D-B23868ED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CAB7F-ED3D-2943-8A3E-58F7B2B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7017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113EC-A1B7-194F-B86D-D292F5327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Sprite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8094C-A44C-7A4C-85AF-2BF9D96D7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Cada sprite fijo tiene un rectángulo que representa el sprite y un offset horizontal.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Un offset de -1 indica el lado izquierdo de la carretera.</a:t>
            </a:r>
          </a:p>
          <a:p>
            <a:r>
              <a:rPr lang="es-ES_tradnl" dirty="0">
                <a:cs typeface="Times New Roman" panose="02020603050405020304" pitchFamily="18" charset="0"/>
              </a:rPr>
              <a:t>Un offset de +1 indica el lado derecho de la carretera.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CA3DD-02DF-F84F-BA90-8C900C79C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5E7F7D-5254-FC40-91DB-71D7A8F5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226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32BB-FE54-BC49-BB4A-5FAD815C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6AB5-1F8F-6E47-BEE0-8FE7071EB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offset;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offset)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this.source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this.offset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offset;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EE88A-468E-084B-A5FD-C624FC1B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1FB1C-66D2-8C49-9013-7C58098B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62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B0A1E-0310-904A-93FB-93A431E0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es-ES_tradnl" dirty="0">
                <a:cs typeface="Times New Roman" panose="02020603050405020304" pitchFamily="18" charset="0"/>
              </a:rPr>
              <a:t> modificada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2D874-40F5-F54B-AD46-D56F9D229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declara una lista para guardar los automóviles.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&lt;Car&gt; cars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&lt;&gt;();</a:t>
            </a:r>
          </a:p>
          <a:p>
            <a:r>
              <a:rPr lang="es-ES_tradnl" dirty="0"/>
              <a:t>Se declara una constante para los automóviles y variables para el HUD.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totalCars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200;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currentLapTime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lastLapTime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-1;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fastestLapTime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999999;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73B0CB-012F-F342-A867-B9E2CC72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8D819-1E53-7F4B-9BBD-AC7659E3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996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A49A1-1356-F143-A3DC-471C2067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es-ES_tradnl" dirty="0">
                <a:cs typeface="Times New Roman" panose="02020603050405020304" pitchFamily="18" charset="0"/>
              </a:rPr>
              <a:t> modificada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90C65-BBD7-B740-B499-2C3502600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En la 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es-ES_tradnl" dirty="0"/>
              <a:t> se agregan los métodos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cs typeface="Times New Roman" panose="02020603050405020304" pitchFamily="18" charset="0"/>
              </a:rPr>
              <a:t>,</a:t>
            </a:r>
            <a:r>
              <a:rPr lang="es-ES_tradnl" dirty="0"/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resetSprites</a:t>
            </a:r>
            <a:r>
              <a:rPr lang="es-ES_tradnl" dirty="0">
                <a:cs typeface="Times New Roman" panose="02020603050405020304" pitchFamily="18" charset="0"/>
              </a:rPr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resetCars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_tradnl" dirty="0"/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cs typeface="Times New Roman" panose="02020603050405020304" pitchFamily="18" charset="0"/>
              </a:rPr>
              <a:t> agrega un sprite (cartel, árbol o columna) a un segmento.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resetSprites</a:t>
            </a:r>
            <a:r>
              <a:rPr lang="es-ES_tradnl" dirty="0">
                <a:cs typeface="Times New Roman" panose="02020603050405020304" pitchFamily="18" charset="0"/>
              </a:rPr>
              <a:t> agrega varios sprites a la carretera.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resetCars</a:t>
            </a:r>
            <a:r>
              <a:rPr lang="es-ES_tradnl" dirty="0">
                <a:cs typeface="Times New Roman" panose="02020603050405020304" pitchFamily="18" charset="0"/>
              </a:rPr>
              <a:t> agrega automóviles a la carretera.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resetSprites</a:t>
            </a:r>
            <a:r>
              <a:rPr lang="es-ES_tradnl" dirty="0">
                <a:cs typeface="Times New Roman" panose="02020603050405020304" pitchFamily="18" charset="0"/>
              </a:rPr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resetCars</a:t>
            </a:r>
            <a:r>
              <a:rPr lang="es-ES_tradnl" dirty="0">
                <a:cs typeface="Times New Roman" panose="02020603050405020304" pitchFamily="18" charset="0"/>
              </a:rPr>
              <a:t> se invocan en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resetRoad</a:t>
            </a:r>
            <a:r>
              <a:rPr lang="es-ES_tradnl" dirty="0">
                <a:cs typeface="Times New Roman" panose="02020603050405020304" pitchFamily="18" charset="0"/>
              </a:rPr>
              <a:t>.</a:t>
            </a:r>
          </a:p>
          <a:p>
            <a:endParaRPr lang="es-ES_tradnl" dirty="0">
              <a:cs typeface="Times New Roman" panose="02020603050405020304" pitchFamily="18" charset="0"/>
            </a:endParaRP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AEBA1F-2512-954A-AD64-45FB7E2F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CBAC5-25C5-4A49-8437-21BAA2E4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382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D0B8-C90F-7441-86E3-56484032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5C7F-AEEB-2E47-8A4F-BED83E8CE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offset)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segments.get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(n).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Sprite(sprite, offset));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B270B7-7878-364D-BAC7-A701FFF3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D6DE3-C812-A348-876C-A743AD07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3066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151F-CA53-ED40-A22F-B78EFB00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resetSprites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459C7-7229-9047-B93B-F375B2CEE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Algunos sprites se colocan de forma fija y otros de manera aleatoria.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resetSprites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(20,  Sprites.billboard07, -1);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(40,  Sprites.billboard06, -1);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(60,  Sprites.billboard08, -1);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(80,  Sprites.billboard09, -1);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(100, Sprites.billboard01, -1);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…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80FC8-F0BE-7E4C-81AB-2F466391B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DC94AB-0F7D-9045-99F5-EDF577527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465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2A451-D976-BB4C-86EC-E362CA10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resetSprites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309F3-D09E-4C42-A87C-9EEF0396A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10 ; n &lt; 200 ; n += 4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Math.floor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 / 100))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Sprites.PALM_TREE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0.5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0.5);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Sprites.PALM_TREE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250; n &lt; 1000; n += 5)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Sprites.COLUMN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1.1);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Util.randomInt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5), Sprites.TREE1, -1 -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2));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addSprite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Util.randomInt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5), Sprites.TREE2, -1 -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2));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48A71-3F49-A349-8EBA-18B4A72C3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F4AE0C-64B0-5E4F-990E-E403DE13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8145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3834-5EFB-F04F-9567-BC7150AC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resetCars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2F6-DE95-AF41-B695-DFCC0943C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resetCars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cars.clear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Car car;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offset, z;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sprite;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66C3D-DC47-884D-B9CF-CFA9FE25B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02613-5037-154E-B2E1-8FF69FC1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20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4577-04AA-9740-BA95-0E1A1764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resetCars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347E-C552-7143-9824-BA04D1B92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= 0; n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totalCars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n++)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offset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Util.randomChoice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[]{-0.8, 0.8});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z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Math.floor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segments.size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sprite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Util.randomChoice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Sprites.CARS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4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(sprite ==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Sprites.SEMI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4 : 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car = new Car(offset, z, sprite,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car.z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segment.cars.add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cars.add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9E43A-5829-E64E-9DA0-74283FC7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48537-A19E-5B46-8E5C-8897489B7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678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4F7E0-A27B-B54A-9467-F8F5546C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Versión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8EF4B-953E-AA4F-A0FF-E56BB5C4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Agregar:</a:t>
            </a:r>
          </a:p>
          <a:p>
            <a:r>
              <a:rPr lang="es-ES_tradnl" dirty="0"/>
              <a:t>Carteles y árboles.</a:t>
            </a:r>
          </a:p>
          <a:p>
            <a:r>
              <a:rPr lang="es-ES_tradnl" dirty="0"/>
              <a:t>Otros automóviles.</a:t>
            </a:r>
          </a:p>
          <a:p>
            <a:r>
              <a:rPr lang="es-ES_tradnl" dirty="0"/>
              <a:t>Detección de colisiones.</a:t>
            </a:r>
          </a:p>
          <a:p>
            <a:r>
              <a:rPr lang="es-ES_tradnl" dirty="0"/>
              <a:t>Inteligencia artificial (AI) rudimentaria.</a:t>
            </a:r>
          </a:p>
          <a:p>
            <a:r>
              <a:rPr lang="es-ES_tradnl" dirty="0"/>
              <a:t>HUD (head-up </a:t>
            </a:r>
            <a:r>
              <a:rPr lang="es-ES_tradnl" dirty="0" err="1"/>
              <a:t>display</a:t>
            </a:r>
            <a:r>
              <a:rPr lang="es-ES_tradnl" dirty="0"/>
              <a:t>) con la velocidad, cronómetro de vuelta y de vuelta más rápida.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088060-1F97-5940-A5D7-C254A5021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80138C-CEF8-0349-B904-E2C47768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2737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51D60-0C0E-D448-8C63-DE9E8B16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Automóviles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134AB-BF3A-AF47-B983-5A3B0BF2B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automóviles están guardados en dos estructuras de datos: la lista global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  <a:r>
              <a:rPr lang="es-ES_tradnl" dirty="0"/>
              <a:t> y la lista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  <a:r>
              <a:rPr lang="es-ES_tradnl" dirty="0"/>
              <a:t> de cada segmento.</a:t>
            </a:r>
          </a:p>
          <a:p>
            <a:r>
              <a:rPr lang="es-ES_tradnl" dirty="0"/>
              <a:t>Ventajas:</a:t>
            </a:r>
          </a:p>
          <a:p>
            <a:r>
              <a:rPr lang="es-ES_tradnl" dirty="0"/>
              <a:t>Se puede iterar sobre todos los automóviles en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  <a:r>
              <a:rPr lang="es-ES_tradnl" dirty="0"/>
              <a:t>, moviéndolos de un segmento a otro si es necesario.</a:t>
            </a:r>
          </a:p>
          <a:p>
            <a:r>
              <a:rPr lang="es-ES_tradnl" dirty="0"/>
              <a:t>Permite renderizar (método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r>
              <a:rPr lang="es-ES_tradnl" dirty="0"/>
              <a:t>) solo los automóviles en los segmentos visibles.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BA5ACD-0248-B945-BB15-826962BD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059C6-2B09-7348-8236-B0F1F28D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595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67106-3E7E-934B-BA88-638D0810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r>
              <a:rPr lang="es-ES_tradnl" dirty="0"/>
              <a:t> modificado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12CC7-99DF-524F-858C-07249A3AE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Por conveniencia, el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render</a:t>
            </a:r>
            <a:r>
              <a:rPr lang="es-ES_tradnl" dirty="0"/>
              <a:t> se hace en dos fases:</a:t>
            </a:r>
          </a:p>
          <a:p>
            <a:r>
              <a:rPr lang="es-ES_tradnl" dirty="0"/>
              <a:t>De adelante hacia atrás para renderizar la carretera.</a:t>
            </a:r>
          </a:p>
          <a:p>
            <a:r>
              <a:rPr lang="es-ES_tradnl" dirty="0"/>
              <a:t>De atrás hacia adelante para renderizar los sprites.</a:t>
            </a:r>
          </a:p>
          <a:p>
            <a:r>
              <a:rPr lang="es-ES_tradnl" dirty="0"/>
              <a:t>Hay que prestar atención a los sprites que se deben renderizar parcialmente.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AEB69-8522-3741-9D77-2360D3C5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AECFD-4BA9-AD4B-BE29-0BD692E5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21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84D9EA-5B33-304A-B277-A54CBB1D2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204" y="4176584"/>
            <a:ext cx="4383360" cy="223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8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5F6D0-61FC-AA43-9052-DEA865E90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C3F02-3679-5B48-A8B9-C5FBE482E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88C574-3D6A-6D41-82B2-A376451E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24E35-95EE-9341-94BD-3AECFD24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948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8A513-9EAC-CF42-BE3F-85E86646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Estructura del código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B8006-3251-A04B-A328-1426EDBE8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Clases nuevas: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  <a:r>
              <a:rPr lang="es-ES_tradnl" dirty="0"/>
              <a:t>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Sprite</a:t>
            </a:r>
            <a:r>
              <a:rPr lang="es-ES_tradnl" dirty="0"/>
              <a:t>.</a:t>
            </a:r>
          </a:p>
          <a:p>
            <a:r>
              <a:rPr lang="es-ES_tradnl" dirty="0"/>
              <a:t>Clases que cambian: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dirty="0"/>
              <a:t>,</a:t>
            </a:r>
          </a:p>
          <a:p>
            <a:r>
              <a:rPr lang="es-ES_tradnl" dirty="0"/>
              <a:t>Las demás clases no cambian.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8C632B-B8EC-4747-B477-FF47F1B72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F14CA9-B6E4-2745-86C0-0485BB6D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852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CC984-FA74-714F-8F24-AB3696BC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Sprites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127D5-7551-C847-B172-F0291E88C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archivo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sprites.png</a:t>
            </a:r>
            <a:r>
              <a:rPr lang="es-ES_tradnl" dirty="0"/>
              <a:t> contiene imágenes de todos los automóviles, árboles y carteles.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029AF-DE15-3747-8907-BB589EA39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89A25-5046-0A45-A431-686B657A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FF6CB0-DF7C-C749-B72C-C8D6EEFF5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2768522"/>
            <a:ext cx="3709773" cy="369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2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3BB1F-2928-5F47-9ECE-046EC34C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Sprites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4BD64-C7A0-AB47-AF6D-01E90ABF9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Sprite</a:t>
            </a:r>
            <a:r>
              <a:rPr lang="es-ES_tradnl" dirty="0"/>
              <a:t> contiene las coordenadas x, y, w, h de las imágenes individuales.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11DFB-F564-4A45-902D-AC62328B3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22A03-0AB0-6C44-A2A1-6EC93542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460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438C0-477C-0A42-B7A7-0BFCD5891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9E0A0-3C96-564E-97F9-F759AFC41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Sprites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PALM_TREE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 5, 215, 540),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BILLBOARD08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(230, 5, 385, 265),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…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PLAYER_STRAIGHT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(1085, 480, 80, 41),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PLAYER_RIGHT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Rectangle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(995, 531, 80, 41);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…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A3FF5-4069-3349-8B25-2E4E2ADD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F664C-376B-2A49-9E09-AD8795A0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238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788A1-340D-144C-9620-F8E22F8A4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Agregando sprites y automóviles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3BA8F-7EC9-BC4D-8EC4-3093F33C6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agregan dos listas a cada segmento de la carretera:</a:t>
            </a:r>
          </a:p>
          <a:p>
            <a:r>
              <a:rPr lang="es-ES_tradnl" dirty="0"/>
              <a:t>Una lista guarda los sprites (carteles y árboles) en el segmento.</a:t>
            </a:r>
          </a:p>
          <a:p>
            <a:r>
              <a:rPr lang="es-ES_tradnl" dirty="0"/>
              <a:t>Otra lista guarda los automóviles en el segmento.</a:t>
            </a:r>
          </a:p>
          <a:p>
            <a:r>
              <a:rPr lang="es-ES_tradnl" dirty="0"/>
              <a:t>La diferencia es que los automóviles se pueden mover de un segmento a otro.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3999E-8581-4E4F-B906-0FC655AA4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64647-D183-A04A-A214-F31AAB67F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2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77CB-D641-4E48-9957-774F0EE1C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3FC40-5FB0-FF4F-AB9F-772990C70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PointProj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p1, p2;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ColorModel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color;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looped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curve;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&lt;Sprite&gt; sprites;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&lt;Car&gt; cars;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clip;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09E4A-1315-264F-9DC6-122A23109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497FC-458E-A149-8937-55FC909D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976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ACA3-9D21-2B42-8847-22CC4E7B7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6DF8E-4747-6E4D-9B37-66A5C2B8A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Cada automóvil tiene un offset horizontal aleatorio, velocidad aleatoria, posición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s-ES_tradnl" dirty="0"/>
              <a:t> y un rectángulo que representa el sprite.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16608-EDC4-234D-B03A-EE4C65C5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60FD7-A2C7-8240-82BF-0CAC8718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E70EF-749E-0848-8C78-8F2A619347CD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5113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Java-Racer-v3</Template>
  <TotalTime>517</TotalTime>
  <Words>1245</Words>
  <Application>Microsoft Macintosh PowerPoint</Application>
  <PresentationFormat>Widescreen</PresentationFormat>
  <Paragraphs>182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 2</vt:lpstr>
      <vt:lpstr>Flujo</vt:lpstr>
      <vt:lpstr>Java Racer</vt:lpstr>
      <vt:lpstr>Versión final</vt:lpstr>
      <vt:lpstr>Estructura del código</vt:lpstr>
      <vt:lpstr>Sprites</vt:lpstr>
      <vt:lpstr>Sprites</vt:lpstr>
      <vt:lpstr>Clase Sprites</vt:lpstr>
      <vt:lpstr>Agregando sprites y automóviles</vt:lpstr>
      <vt:lpstr>Clase Segment</vt:lpstr>
      <vt:lpstr>Clase Car</vt:lpstr>
      <vt:lpstr>Clase Car</vt:lpstr>
      <vt:lpstr>Clase Sprite</vt:lpstr>
      <vt:lpstr>Clase Sprite</vt:lpstr>
      <vt:lpstr>Clase Game modificada</vt:lpstr>
      <vt:lpstr>Clase Game modificada</vt:lpstr>
      <vt:lpstr>Método addSprite</vt:lpstr>
      <vt:lpstr>Método resetSprites</vt:lpstr>
      <vt:lpstr>Método resetSprites</vt:lpstr>
      <vt:lpstr>Método resetCars</vt:lpstr>
      <vt:lpstr>Método resetCars</vt:lpstr>
      <vt:lpstr>Automóviles</vt:lpstr>
      <vt:lpstr>Método render modificado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Racer</dc:title>
  <dc:creator>HECTOR ANTONIO VILLA MARTINEZ</dc:creator>
  <cp:lastModifiedBy>HECTOR ANTONIO VILLA MARTINEZ</cp:lastModifiedBy>
  <cp:revision>9</cp:revision>
  <cp:lastPrinted>2021-12-26T21:57:37Z</cp:lastPrinted>
  <dcterms:created xsi:type="dcterms:W3CDTF">2021-12-26T21:09:59Z</dcterms:created>
  <dcterms:modified xsi:type="dcterms:W3CDTF">2021-12-28T01:08:02Z</dcterms:modified>
</cp:coreProperties>
</file>