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78" r:id="rId5"/>
    <p:sldId id="259" r:id="rId6"/>
    <p:sldId id="279" r:id="rId7"/>
    <p:sldId id="261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69" r:id="rId18"/>
    <p:sldId id="271" r:id="rId19"/>
    <p:sldId id="272" r:id="rId20"/>
    <p:sldId id="273" r:id="rId21"/>
    <p:sldId id="274" r:id="rId22"/>
    <p:sldId id="276" r:id="rId23"/>
    <p:sldId id="277" r:id="rId24"/>
    <p:sldId id="275" r:id="rId2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65E41-8D85-614A-9FBA-E82444769498}" type="datetimeFigureOut">
              <a:rPr lang="es-ES_tradnl" smtClean="0"/>
              <a:t>26/12/21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F0C43-E111-234B-9F11-D070BEDC4C7F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9705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62F3-6644-C440-B56A-5361F1262E28}" type="datetime1">
              <a:rPr lang="en-US" smtClean="0"/>
              <a:t>12/26/21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63887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8A0C-95E9-CC40-B470-EDCBA96E5164}" type="datetime1">
              <a:rPr lang="en-US" smtClean="0"/>
              <a:t>12/26/21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57533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21C77-3478-3B40-8ACC-BE8A403C7795}" type="datetime1">
              <a:rPr lang="en-US" smtClean="0"/>
              <a:t>12/26/21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9168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C678-6661-0642-A365-E2657E5BFFB0}" type="datetime1">
              <a:rPr lang="en-US" smtClean="0"/>
              <a:t>12/26/21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174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D643-C566-7E44-886D-AEF17CD40D99}" type="datetime1">
              <a:rPr lang="en-US" smtClean="0"/>
              <a:t>12/26/21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34757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0A27-50BE-BB49-BCDB-A9D38516BAEA}" type="datetime1">
              <a:rPr lang="en-US" smtClean="0"/>
              <a:t>12/26/21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264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86B2-DB6F-034E-A6FE-200525524696}" type="datetime1">
              <a:rPr lang="en-US" smtClean="0"/>
              <a:t>12/26/21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531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38B57-FBA7-F44D-B51E-C0ACC3B471FF}" type="datetime1">
              <a:rPr lang="en-US" smtClean="0"/>
              <a:t>12/26/21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199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2CC0-B519-1E41-88C6-2EE6721DFFFB}" type="datetime1">
              <a:rPr lang="en-US" smtClean="0"/>
              <a:t>12/26/21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578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7D6A-6F6A-4146-89F9-4E222E6556B6}" type="datetime1">
              <a:rPr lang="en-US" smtClean="0"/>
              <a:t>12/26/21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512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B7A2-4175-A049-9357-255EF599C536}" type="datetime1">
              <a:rPr lang="en-US" smtClean="0"/>
              <a:t>12/26/21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903B5EB7-DFF7-5F49-BB05-876B4975E6B1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763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D97BBB-1BE3-464B-8B29-A163F450B3DA}" type="datetime1">
              <a:rPr lang="en-US" smtClean="0"/>
              <a:t>12/26/21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_tradnl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3B5EB7-DFF7-5F49-BB05-876B4975E6B1}" type="slidenum">
              <a:rPr lang="es-ES_tradnl" smtClean="0"/>
              <a:t>‹#›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274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3C8C4-356C-E848-823A-00A1B87A05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/>
              <a:t>Java Racer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BC50DB-BC4E-EA45-A79C-6AE70C5F3C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ES_tradnl" dirty="0"/>
              <a:t>Versión 3 – carretera con colinas</a:t>
            </a:r>
          </a:p>
        </p:txBody>
      </p:sp>
    </p:spTree>
    <p:extLst>
      <p:ext uri="{BB962C8B-B14F-4D97-AF65-F5344CB8AC3E}">
        <p14:creationId xmlns:p14="http://schemas.microsoft.com/office/powerpoint/2010/main" val="2318059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69F66-4BBB-6B43-98C3-B699696BA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lastY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13558-1D5E-C84A-A082-B8EC9DC97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lastY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segments.isEmpty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? 0 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segments.get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segments.size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- 1).p2.world.y;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73D565-F097-6347-9C2A-F96650045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1340C2-AB6E-CC4B-9C28-CF3F2DF1B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19580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A1AE7-A86A-6E4B-8EE8-F66542630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Road</a:t>
            </a:r>
            <a:r>
              <a:rPr lang="es-ES_tradnl" dirty="0"/>
              <a:t> modificada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BF6BE-840D-5643-A749-D10F99405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Se agrega otro objeto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s-ES_tradnl" dirty="0"/>
              <a:t> para representar las colinas.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4EB3F7-174C-5C44-9C8C-763C87A19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708489-8C2D-5249-A77D-3B08109D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9121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6D6E0-23A8-CB47-AB5A-3B305742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Road</a:t>
            </a:r>
            <a:r>
              <a:rPr lang="es-ES_tradnl" dirty="0"/>
              <a:t> modificada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E4DBA-DF66-2245-899C-EC50B9C32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 err="1"/>
              <a:t>public</a:t>
            </a:r>
            <a:r>
              <a:rPr lang="es-ES_tradnl" dirty="0"/>
              <a:t> </a:t>
            </a:r>
            <a:r>
              <a:rPr lang="es-ES_tradnl" dirty="0" err="1"/>
              <a:t>enum</a:t>
            </a:r>
            <a:r>
              <a:rPr lang="es-ES_tradnl" dirty="0"/>
              <a:t> HILL {</a:t>
            </a:r>
          </a:p>
          <a:p>
            <a:pPr marL="0" indent="0">
              <a:buNone/>
            </a:pPr>
            <a:r>
              <a:rPr lang="es-ES_tradnl" dirty="0"/>
              <a:t>        NONE(0), LOW(20), MEDIUM(40), HIGH(60);</a:t>
            </a:r>
          </a:p>
          <a:p>
            <a:pPr marL="0" indent="0">
              <a:buNone/>
            </a:pPr>
            <a:r>
              <a:rPr lang="es-ES_tradnl" dirty="0"/>
              <a:t>        </a:t>
            </a:r>
            <a:r>
              <a:rPr lang="es-ES_tradnl" dirty="0" err="1"/>
              <a:t>private</a:t>
            </a:r>
            <a:r>
              <a:rPr lang="es-ES_tradnl" dirty="0"/>
              <a:t> final </a:t>
            </a:r>
            <a:r>
              <a:rPr lang="es-ES_tradnl" dirty="0" err="1"/>
              <a:t>int</a:t>
            </a:r>
            <a:r>
              <a:rPr lang="es-ES_tradnl" dirty="0"/>
              <a:t> </a:t>
            </a:r>
            <a:r>
              <a:rPr lang="es-ES_tradnl" dirty="0" err="1"/>
              <a:t>hill</a:t>
            </a:r>
            <a:r>
              <a:rPr lang="es-ES_tradnl" dirty="0"/>
              <a:t>;</a:t>
            </a:r>
          </a:p>
          <a:p>
            <a:pPr marL="0" indent="0">
              <a:buNone/>
            </a:pPr>
            <a:r>
              <a:rPr lang="es-ES_tradnl" dirty="0"/>
              <a:t>        HILL(</a:t>
            </a:r>
            <a:r>
              <a:rPr lang="es-ES_tradnl" dirty="0" err="1"/>
              <a:t>int</a:t>
            </a:r>
            <a:r>
              <a:rPr lang="es-ES_tradnl" dirty="0"/>
              <a:t> </a:t>
            </a:r>
            <a:r>
              <a:rPr lang="es-ES_tradnl" dirty="0" err="1"/>
              <a:t>hill</a:t>
            </a:r>
            <a:r>
              <a:rPr lang="es-ES_tradnl" dirty="0"/>
              <a:t>)  {</a:t>
            </a:r>
          </a:p>
          <a:p>
            <a:pPr marL="0" indent="0">
              <a:buNone/>
            </a:pPr>
            <a:r>
              <a:rPr lang="es-ES_tradnl" dirty="0"/>
              <a:t>            </a:t>
            </a:r>
            <a:r>
              <a:rPr lang="es-ES_tradnl" dirty="0" err="1"/>
              <a:t>this.hill</a:t>
            </a:r>
            <a:r>
              <a:rPr lang="es-ES_tradnl" dirty="0"/>
              <a:t> = </a:t>
            </a:r>
            <a:r>
              <a:rPr lang="es-ES_tradnl" dirty="0" err="1"/>
              <a:t>hill</a:t>
            </a:r>
            <a:r>
              <a:rPr lang="es-ES_tradnl" dirty="0"/>
              <a:t>;</a:t>
            </a:r>
          </a:p>
          <a:p>
            <a:pPr marL="0" indent="0">
              <a:buNone/>
            </a:pPr>
            <a:r>
              <a:rPr lang="es-ES_tradnl" dirty="0"/>
              <a:t>        }</a:t>
            </a:r>
          </a:p>
          <a:p>
            <a:pPr marL="0" indent="0">
              <a:buNone/>
            </a:pPr>
            <a:r>
              <a:rPr lang="es-ES_tradnl" dirty="0"/>
              <a:t>        </a:t>
            </a:r>
            <a:r>
              <a:rPr lang="es-ES_tradnl" dirty="0" err="1"/>
              <a:t>public</a:t>
            </a:r>
            <a:r>
              <a:rPr lang="es-ES_tradnl" dirty="0"/>
              <a:t> </a:t>
            </a:r>
            <a:r>
              <a:rPr lang="es-ES_tradnl" dirty="0" err="1"/>
              <a:t>int</a:t>
            </a:r>
            <a:r>
              <a:rPr lang="es-ES_tradnl" dirty="0"/>
              <a:t> </a:t>
            </a:r>
            <a:r>
              <a:rPr lang="es-ES_tradnl" dirty="0" err="1"/>
              <a:t>getValue</a:t>
            </a:r>
            <a:r>
              <a:rPr lang="es-ES_tradnl" dirty="0"/>
              <a:t>() {</a:t>
            </a:r>
          </a:p>
          <a:p>
            <a:pPr marL="0" indent="0">
              <a:buNone/>
            </a:pPr>
            <a:r>
              <a:rPr lang="es-ES_tradnl" dirty="0"/>
              <a:t>            </a:t>
            </a:r>
            <a:r>
              <a:rPr lang="es-ES_tradnl" dirty="0" err="1"/>
              <a:t>return</a:t>
            </a:r>
            <a:r>
              <a:rPr lang="es-ES_tradnl" dirty="0"/>
              <a:t> </a:t>
            </a:r>
            <a:r>
              <a:rPr lang="es-ES_tradnl" dirty="0" err="1"/>
              <a:t>hill</a:t>
            </a:r>
            <a:r>
              <a:rPr lang="es-ES_tradnl" dirty="0"/>
              <a:t>;</a:t>
            </a:r>
          </a:p>
          <a:p>
            <a:pPr marL="0" indent="0">
              <a:buNone/>
            </a:pPr>
            <a:r>
              <a:rPr lang="es-ES_tradnl" dirty="0"/>
              <a:t>        }</a:t>
            </a:r>
          </a:p>
          <a:p>
            <a:pPr marL="0" indent="0">
              <a:buNone/>
            </a:pPr>
            <a:r>
              <a:rPr lang="es-ES_tradnl" dirty="0"/>
              <a:t>    }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75C1D7-A5E3-7E4E-B0AF-8A86647F7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A23021-3661-1A46-A5FB-A110920ED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82116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5301D-78AA-624C-92B5-C5CCD04FC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addRoad</a:t>
            </a:r>
            <a:r>
              <a:rPr lang="es-ES_tradnl" dirty="0"/>
              <a:t> modificado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B617F-B8E7-D646-95D5-54A26613D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modifica el método </a:t>
            </a:r>
            <a:r>
              <a:rPr lang="es-ES_tradnl" dirty="0" err="1"/>
              <a:t>addRoad</a:t>
            </a:r>
            <a:r>
              <a:rPr lang="es-ES_tradnl" dirty="0"/>
              <a:t> para aceptar un parámetro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/>
              <a:t>.</a:t>
            </a:r>
          </a:p>
          <a:p>
            <a:r>
              <a:rPr lang="es-ES_tradnl" dirty="0"/>
              <a:t>Este argumento se usa en las transiciones para entrar y salir de las colinas.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6BFAA3-FD8C-4349-9D1C-7E612352F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CD0FB9-0650-9A40-9887-5FABC56BB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658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B47B-90A8-2541-BB35-354E5D114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addRoad</a:t>
            </a:r>
            <a:r>
              <a:rPr lang="es-ES_tradnl" dirty="0"/>
              <a:t> modificado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70C76-940E-F145-964C-5A145EA66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addRoad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leave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curve,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y *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segmentLength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total =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= 0; n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n++)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addSegment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Util.easeIn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(0, curve, n /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Util.easeInOut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 / total)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95BD46-2352-4244-94E0-21C184244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61C9D-862E-B142-ACA8-F13329B2E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4204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55BF2-FBD3-284B-B034-92B4A473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addRoad</a:t>
            </a:r>
            <a:r>
              <a:rPr lang="es-ES_tradnl" dirty="0"/>
              <a:t> modificado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E6613-E398-0E4C-8E5D-5848AC3C0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= 0; n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n++)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addSegment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(curve,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Util.easeInOut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n) / total)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= 0; n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leave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n++)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addSegment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Util.easeInOut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(curve, 0, n /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leave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Util.easeInOut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n) / total)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EBEFCF-E7B8-3F44-BC7C-B34AB1ED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56B051-5C2A-7E4E-A390-788094D29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8731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44404-1487-CE49-AFBD-6781F274E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Agregando colinas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6F9FE-C76B-FA48-92D5-48C6D8232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addHill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addRoad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1F2465-6DBB-E347-BA1C-552B9F07F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14AE48-F7FB-314F-9A7A-BA1CED65D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90629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7A2F9-3787-D442-835E-B9761B18D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Agregando colinas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D87EC-31F9-AC4E-A54A-E264C376D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Se pueden agregar varias colinas a la vez.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addLowRollingHills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addRoad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0,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2.0);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addRoad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0, -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addRoad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Road.CURVE.EASY.getValue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(),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addRoad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0, 0);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addRoad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Road.CURVE.EASY.getValue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(),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2.0);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addRoad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0, 0);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5AE058-FE14-EB40-98F9-918850876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7D7F8D-604E-E646-8A45-16181FD7A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38434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D6C10-99FE-B54A-8D0A-62F009A5C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Cambios en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update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49E9D-C8BC-C548-9F3A-EA08FAC61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En este juego no se intenta simular la realidad.</a:t>
            </a:r>
          </a:p>
          <a:p>
            <a:r>
              <a:rPr lang="es-ES_tradnl" dirty="0"/>
              <a:t>Las colinas no afectan al jugador y no se necesitan cambios en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update</a:t>
            </a:r>
            <a:r>
              <a:rPr lang="es-ES_tradnl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EFEB75-B88D-E44F-B3E7-EB7BABCE9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881E43-29C9-B743-8EE4-6C8C03531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6780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EF60F-82B7-D841-B00A-C08B9246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Cambios en el método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954BB-90B6-AB4D-81F3-8EC83F379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Desde la versión 1 las ecuaciones de proyección están preparadas para valor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/>
              <a:t> distintos de cero.</a:t>
            </a:r>
          </a:p>
          <a:p>
            <a:r>
              <a:rPr lang="es-ES_tradnl" dirty="0"/>
              <a:t>Se cambia el renderizado del fondo para permitir </a:t>
            </a:r>
            <a:r>
              <a:rPr lang="es-ES_tradnl" dirty="0" err="1"/>
              <a:t>parallax</a:t>
            </a:r>
            <a:r>
              <a:rPr lang="es-ES_tradnl" dirty="0"/>
              <a:t> </a:t>
            </a:r>
            <a:r>
              <a:rPr lang="es-ES_tradnl" dirty="0" err="1"/>
              <a:t>scrolling</a:t>
            </a:r>
            <a:r>
              <a:rPr lang="es-ES_tradnl" dirty="0"/>
              <a:t> vertical.</a:t>
            </a:r>
          </a:p>
          <a:p>
            <a:r>
              <a:rPr lang="es-ES_tradnl" dirty="0"/>
              <a:t>Las capas del fondo se mueven verticalmente conforme el jugador entra y sale de una colina.</a:t>
            </a:r>
          </a:p>
          <a:p>
            <a:r>
              <a:rPr lang="es-ES_tradnl" dirty="0"/>
              <a:t>En la proyección ahora hay que tomar en cuenta la coordenada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/>
              <a:t> del jugador.</a:t>
            </a:r>
          </a:p>
          <a:p>
            <a:r>
              <a:rPr lang="es-ES_tradnl" dirty="0"/>
              <a:t>También al renderizar el automóvil.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1F0F7D-64EB-014A-952B-D3EC3051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35BB5-484B-194F-A392-DAFB7C75F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6215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B058B-912D-4749-92A9-971162F88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Colinas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DA042-59C5-B247-8168-615AA29E5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En la versión 3 de Java Racer se le agregarán colinas a la carretera.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A360C-2A9A-854D-9100-1C49AE4C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227EA-851C-6D4F-A88B-419C03FB5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2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FF70AC-7E6D-244D-9B79-C589886E7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200" y="2458995"/>
            <a:ext cx="5433005" cy="407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9459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2BD9B-569F-B549-B63D-80DA1DEDA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Cambios en el método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render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71F29-A9C9-ED4E-A5B3-68548CF4B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render(Graphics2D g2)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playerSegment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findSegment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(position +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playerZ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playerPercent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Util.percentRemaining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(position +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playerZ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segmentLength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playerY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Util.interpolate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(playerSegment.p1.world.y, playerSegment.p2.world.y,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playerPercent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E2A0FD-918D-A24E-8E3F-B4AD7FAD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F2BE58-D46B-7C41-9AC2-128A51386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20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4934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2F072-12F7-644D-8755-14BF3B0A9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Cambios en el método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render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146C7-2CBA-DD4D-A0B3-99E9B7C3F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Render.background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(g2,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Background.SKY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skyOffset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resolution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skySpeed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playerY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Render.background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(g2,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Background.HILLS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hillOffset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resolution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hillSpeed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playerY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Render.background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(g2,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Background.TREES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treeOffset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resolution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treeSpeed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playerY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52224C-FD50-D84E-9DCD-BDDAC8CFC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586386-859F-4641-B42A-2F7998B5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21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51946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E62FF-15D9-5841-9B5F-2BB3D1B5A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Cambios en el método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render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CCD8B-BCF6-0540-BA61-2DA723318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= 0; n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drawDistance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n++)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…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Util.project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(segment.p1,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playerX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roadWidth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x,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playerY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cameraHeight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position -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segment.looped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trackLength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0),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cameraDepth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roadWidth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Util.project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(segment.p2,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playerX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roadWidth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x - dx,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playerY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cameraHeight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position -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segment.looped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trackLength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0),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cameraDepth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roadWidth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…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6A141-F67A-6D46-B14A-285FDF50F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C1E5E9-D5DB-C046-8310-E9313A736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56496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20CEA-973E-C348-919C-9A81779DB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Cambios en el método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render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8106B-F359-354F-9ED6-F721DEF74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Render.player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(g2,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resolution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roadWidth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sprites,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maxSpeed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cameraDepth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playerZ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2.0,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2.0) - (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cameraDepth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playerZ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Util.interpolate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(playerSegment.p1.camera.y, playerSegment.p2.camera.y,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playerPercent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2),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keyLeft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-1 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keyRight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1 : 0),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playerSegment.p2.world.y - playerSegment.p1.world.y);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EBC528-2F4E-F448-94F4-D8EEEFC0A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A8B1C-F8C9-9F48-A23F-AFB8202D7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23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09203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3B008-41A8-F846-9396-043C6C06D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Resultado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EAB69-01FC-0E41-A160-1B4931228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 versión 3 agregó colinas reales a las curvas falsas.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45515A-6586-9544-ABC7-00AC0BC1C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4C5E00-CEAF-124A-9832-1866AD3AA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24</a:t>
            </a:fld>
            <a:endParaRPr lang="es-ES_tradnl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6846D0-3F92-DE4F-AD8A-287E2D093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900" y="2446637"/>
            <a:ext cx="5449460" cy="409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500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E4318-537A-514A-8A02-9E608248B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Proyección en perspectiva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DD27C-4E5A-8E45-ADD9-EC73E60BA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45880-97FC-8642-B7D9-3B52DCCE8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3</a:t>
            </a:fld>
            <a:endParaRPr lang="es-ES_tradnl"/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CDED2681-28D7-AA40-97CE-D8FFB5A2B6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2853" y="2074197"/>
            <a:ext cx="7333372" cy="4079715"/>
          </a:xfrm>
        </p:spPr>
      </p:pic>
    </p:spTree>
    <p:extLst>
      <p:ext uri="{BB962C8B-B14F-4D97-AF65-F5344CB8AC3E}">
        <p14:creationId xmlns:p14="http://schemas.microsoft.com/office/powerpoint/2010/main" val="1855317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9B15-E7A5-1747-B261-136CE8B74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Proyección en perspectiva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2D090-D924-4840-A610-1BAD9D4C2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Ecuaciones.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6EE986-4ED3-9F41-9921-EFBD19466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709AD9-4995-F74B-A88B-2687288AF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4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72BC51-7213-104D-B6D9-ED6DDB7E77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8631" y="2462084"/>
            <a:ext cx="5916391" cy="369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098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E1517-F645-4C44-AF04-AF801CD75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Proyección en perspectiva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BC254-A932-114A-A09E-4D3D1D9A8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En la versión 1 la carretera es recta.</a:t>
            </a:r>
          </a:p>
          <a:p>
            <a:r>
              <a:rPr lang="es-ES_tradnl" dirty="0"/>
              <a:t>Solo se utiliza la coordenada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s-ES_tradnl" dirty="0"/>
              <a:t> del mundo. Las coordenadas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_tradnl" dirty="0"/>
              <a:t> y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/>
              <a:t> del mundo son 0.</a:t>
            </a:r>
          </a:p>
          <a:p>
            <a:r>
              <a:rPr lang="es-ES_tradnl" dirty="0"/>
              <a:t>En la versión 2 la carretera tiene curvas.</a:t>
            </a:r>
          </a:p>
          <a:p>
            <a:r>
              <a:rPr lang="es-ES_tradnl" dirty="0"/>
              <a:t>La coordenada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_tradnl" dirty="0"/>
              <a:t> del mundo no se utiliza porque las curvas son falsas (pseudo 3D).</a:t>
            </a:r>
          </a:p>
          <a:p>
            <a:r>
              <a:rPr lang="es-ES_tradnl" dirty="0"/>
              <a:t>La coordenada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/>
              <a:t> del mundo no se utiliza porque la carretera es plana.</a:t>
            </a:r>
          </a:p>
          <a:p>
            <a:r>
              <a:rPr lang="es-ES_tradnl" dirty="0"/>
              <a:t>Para agregar colinas, la coordenada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/>
              <a:t> del mundo debe ser no 0.</a:t>
            </a:r>
          </a:p>
          <a:p>
            <a:r>
              <a:rPr lang="es-ES_tradnl" dirty="0"/>
              <a:t>A cada segmento de le debe agregar una coordenada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F91306-C97E-C64F-9511-B4CA33546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A89D5D-A289-3B46-B1AD-0CE7A985F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6178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D3D16-92CB-C74F-A741-24228D5C2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Proyección en perspectiva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D3F5BAA-3DE9-644A-B06C-D6FA5608EE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2722" y="2074540"/>
            <a:ext cx="7393862" cy="4079372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A42DFD-0684-AC46-B014-079B7A62B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36FCA3-B05D-F440-B122-09459F94B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978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ED0C9-054A-3544-99F1-7A48B0DAB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Estructura del código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16B76-4C35-A74B-BEEC-044B9DCED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Clases que cambian: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geometry.Road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render.Game</a:t>
            </a:r>
            <a:r>
              <a:rPr lang="es-ES_tradnl" dirty="0"/>
              <a:t>.</a:t>
            </a:r>
          </a:p>
          <a:p>
            <a:r>
              <a:rPr lang="es-ES_tradnl" dirty="0"/>
              <a:t>Las demás clases no cambian.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DA35BE-CD55-5443-8BF3-27BACD65D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C7503-BEA0-7D4C-9131-D9B7DBB7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3923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330F7-427F-4E4F-BCCB-0A4647DDC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Cambios en la geometría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531BF-F849-9D40-867E-38E1B3296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modifica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addSegment</a:t>
            </a:r>
            <a:r>
              <a:rPr lang="es-ES_tradnl" dirty="0"/>
              <a:t>.</a:t>
            </a:r>
          </a:p>
          <a:p>
            <a:r>
              <a:rPr lang="es-ES_tradnl" dirty="0"/>
              <a:t>El valor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p2.world.y</a:t>
            </a:r>
            <a:r>
              <a:rPr lang="es-ES_tradnl" dirty="0"/>
              <a:t> es un argumento.</a:t>
            </a:r>
          </a:p>
          <a:p>
            <a:r>
              <a:rPr lang="es-ES_tradnl" dirty="0"/>
              <a:t>El valor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p1.world.y</a:t>
            </a:r>
            <a:r>
              <a:rPr lang="es-ES_tradnl" dirty="0"/>
              <a:t> debe ser igual al valor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p2.world.y</a:t>
            </a:r>
            <a:r>
              <a:rPr lang="es-ES_tradnl" dirty="0"/>
              <a:t> del segmento anterior.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36E1F4-741C-114E-BB38-CC12999B0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6A315-2199-DD43-927C-5CDC675CA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3127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7002A-13E3-6F41-9BCF-1CACE7945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addSegment</a:t>
            </a:r>
            <a:r>
              <a:rPr lang="es-ES_tradnl" dirty="0"/>
              <a:t> modificado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A3CC8-DE6D-4C4A-A3C7-FD9EE77CC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addSegment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curve,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segments.size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segments.add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n,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PointProjection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Point3D(0,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lastY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new Point3D(), new Point4I()),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PointProjection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Point3D(0, 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(n + 1)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new Point3D(), new Point4I()),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curve,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(n /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rumbleLength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% 2 == 1 ?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Colors.DARK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Colors.LIGHT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CCE57B-E46F-2B4C-937D-CD30C6747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FD229-1B42-3D47-A0EE-13FB086F2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5EB7-DFF7-5F49-BB05-876B4975E6B1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52620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Java-Racer-v2</Template>
  <TotalTime>384</TotalTime>
  <Words>1355</Words>
  <Application>Microsoft Macintosh PowerPoint</Application>
  <PresentationFormat>Widescreen</PresentationFormat>
  <Paragraphs>173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 2</vt:lpstr>
      <vt:lpstr>Flujo</vt:lpstr>
      <vt:lpstr>Java Racer</vt:lpstr>
      <vt:lpstr>Colinas</vt:lpstr>
      <vt:lpstr>Proyección en perspectiva</vt:lpstr>
      <vt:lpstr>Proyección en perspectiva</vt:lpstr>
      <vt:lpstr>Proyección en perspectiva</vt:lpstr>
      <vt:lpstr>Proyección en perspectiva</vt:lpstr>
      <vt:lpstr>Estructura del código</vt:lpstr>
      <vt:lpstr>Cambios en la geometría</vt:lpstr>
      <vt:lpstr>Método addSegment modificado</vt:lpstr>
      <vt:lpstr>Método lastY</vt:lpstr>
      <vt:lpstr>Clase Road modificada</vt:lpstr>
      <vt:lpstr>Clase Road modificada</vt:lpstr>
      <vt:lpstr>Método addRoad modificado</vt:lpstr>
      <vt:lpstr>Método addRoad modificado</vt:lpstr>
      <vt:lpstr>Método addRoad modificado</vt:lpstr>
      <vt:lpstr>Agregando colinas</vt:lpstr>
      <vt:lpstr>Agregando colinas</vt:lpstr>
      <vt:lpstr>Cambios en el método update</vt:lpstr>
      <vt:lpstr>Cambios en el método render</vt:lpstr>
      <vt:lpstr>Cambios en el método render</vt:lpstr>
      <vt:lpstr>Cambios en el método render</vt:lpstr>
      <vt:lpstr>Cambios en el método render</vt:lpstr>
      <vt:lpstr>Cambios en el método render</vt:lpstr>
      <vt:lpstr>Resultado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Racer</dc:title>
  <dc:creator>HECTOR ANTONIO VILLA MARTINEZ</dc:creator>
  <cp:lastModifiedBy>HECTOR ANTONIO VILLA MARTINEZ</cp:lastModifiedBy>
  <cp:revision>4</cp:revision>
  <dcterms:created xsi:type="dcterms:W3CDTF">2021-12-25T01:42:16Z</dcterms:created>
  <dcterms:modified xsi:type="dcterms:W3CDTF">2021-12-26T19:45:58Z</dcterms:modified>
</cp:coreProperties>
</file>