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34"/>
  </p:notesMasterIdLst>
  <p:sldIdLst>
    <p:sldId id="256" r:id="rId2"/>
    <p:sldId id="257" r:id="rId3"/>
    <p:sldId id="258" r:id="rId4"/>
    <p:sldId id="259" r:id="rId5"/>
    <p:sldId id="260" r:id="rId6"/>
    <p:sldId id="261" r:id="rId7"/>
    <p:sldId id="279" r:id="rId8"/>
    <p:sldId id="262" r:id="rId9"/>
    <p:sldId id="263" r:id="rId10"/>
    <p:sldId id="264" r:id="rId11"/>
    <p:sldId id="265" r:id="rId12"/>
    <p:sldId id="266" r:id="rId13"/>
    <p:sldId id="267" r:id="rId14"/>
    <p:sldId id="268" r:id="rId15"/>
    <p:sldId id="273" r:id="rId16"/>
    <p:sldId id="269" r:id="rId17"/>
    <p:sldId id="270" r:id="rId18"/>
    <p:sldId id="274" r:id="rId19"/>
    <p:sldId id="271" r:id="rId20"/>
    <p:sldId id="272" r:id="rId21"/>
    <p:sldId id="275" r:id="rId22"/>
    <p:sldId id="276" r:id="rId23"/>
    <p:sldId id="277" r:id="rId24"/>
    <p:sldId id="278"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9"/>
  </p:normalViewPr>
  <p:slideViewPr>
    <p:cSldViewPr snapToGrid="0" snapToObjects="1">
      <p:cViewPr varScale="1">
        <p:scale>
          <a:sx n="104" d="100"/>
          <a:sy n="104" d="100"/>
        </p:scale>
        <p:origin x="89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2313FE-7D46-8849-B93C-BDE86BE53122}" type="datetimeFigureOut">
              <a:rPr lang="es-ES_tradnl" smtClean="0"/>
              <a:t>24/12/21</a:t>
            </a:fld>
            <a:endParaRPr lang="es-ES_trad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8065CB-54BC-9947-AD08-4EB30839DCD6}" type="slidenum">
              <a:rPr lang="es-ES_tradnl" smtClean="0"/>
              <a:t>‹#›</a:t>
            </a:fld>
            <a:endParaRPr lang="es-ES_tradnl"/>
          </a:p>
        </p:txBody>
      </p:sp>
    </p:spTree>
    <p:extLst>
      <p:ext uri="{BB962C8B-B14F-4D97-AF65-F5344CB8AC3E}">
        <p14:creationId xmlns:p14="http://schemas.microsoft.com/office/powerpoint/2010/main" val="563901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26D9FF13-D613-7E49-ADDC-50D6AC00A598}" type="datetime1">
              <a:rPr lang="en-US" smtClean="0"/>
              <a:t>12/24/21</a:t>
            </a:fld>
            <a:endParaRPr lang="es-ES_tradnl"/>
          </a:p>
        </p:txBody>
      </p:sp>
      <p:sp>
        <p:nvSpPr>
          <p:cNvPr id="19" name="Footer Placeholder 18"/>
          <p:cNvSpPr>
            <a:spLocks noGrp="1"/>
          </p:cNvSpPr>
          <p:nvPr>
            <p:ph type="ftr" sz="quarter" idx="11"/>
          </p:nvPr>
        </p:nvSpPr>
        <p:spPr/>
        <p:txBody>
          <a:bodyPr/>
          <a:lstStyle/>
          <a:p>
            <a:r>
              <a:rPr lang="es-ES_tradnl"/>
              <a:t>Universidad de Sonora</a:t>
            </a:r>
          </a:p>
        </p:txBody>
      </p:sp>
      <p:sp>
        <p:nvSpPr>
          <p:cNvPr id="27" name="Slide Number Placeholder 26"/>
          <p:cNvSpPr>
            <a:spLocks noGrp="1"/>
          </p:cNvSpPr>
          <p:nvPr>
            <p:ph type="sldNum" sz="quarter" idx="12"/>
          </p:nvPr>
        </p:nvSpPr>
        <p:spPr/>
        <p:txBody>
          <a:bodyPr/>
          <a:lstStyle/>
          <a:p>
            <a:fld id="{E6D04F0B-AE82-0548-99D2-C579B6286679}" type="slidenum">
              <a:rPr lang="es-ES_tradnl" smtClean="0"/>
              <a:t>‹#›</a:t>
            </a:fld>
            <a:endParaRPr lang="es-ES_tradnl"/>
          </a:p>
        </p:txBody>
      </p:sp>
    </p:spTree>
    <p:extLst>
      <p:ext uri="{BB962C8B-B14F-4D97-AF65-F5344CB8AC3E}">
        <p14:creationId xmlns:p14="http://schemas.microsoft.com/office/powerpoint/2010/main" val="280407191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5C00258-1342-9749-8526-B578214415F0}" type="datetime1">
              <a:rPr lang="en-US" smtClean="0"/>
              <a:t>12/24/21</a:t>
            </a:fld>
            <a:endParaRPr lang="es-ES_tradnl"/>
          </a:p>
        </p:txBody>
      </p:sp>
      <p:sp>
        <p:nvSpPr>
          <p:cNvPr id="5" name="Footer Placeholder 4"/>
          <p:cNvSpPr>
            <a:spLocks noGrp="1"/>
          </p:cNvSpPr>
          <p:nvPr>
            <p:ph type="ftr" sz="quarter" idx="11"/>
          </p:nvPr>
        </p:nvSpPr>
        <p:spPr/>
        <p:txBody>
          <a:bodyPr/>
          <a:lstStyle/>
          <a:p>
            <a:r>
              <a:rPr lang="es-ES_tradnl"/>
              <a:t>Universidad de Sonora</a:t>
            </a:r>
          </a:p>
        </p:txBody>
      </p:sp>
      <p:sp>
        <p:nvSpPr>
          <p:cNvPr id="6" name="Slide Number Placeholder 5"/>
          <p:cNvSpPr>
            <a:spLocks noGrp="1"/>
          </p:cNvSpPr>
          <p:nvPr>
            <p:ph type="sldNum" sz="quarter" idx="12"/>
          </p:nvPr>
        </p:nvSpPr>
        <p:spPr/>
        <p:txBody>
          <a:bodyPr/>
          <a:lstStyle/>
          <a:p>
            <a:fld id="{E6D04F0B-AE82-0548-99D2-C579B6286679}" type="slidenum">
              <a:rPr lang="es-ES_tradnl" smtClean="0"/>
              <a:t>‹#›</a:t>
            </a:fld>
            <a:endParaRPr lang="es-ES_tradnl"/>
          </a:p>
        </p:txBody>
      </p:sp>
    </p:spTree>
    <p:extLst>
      <p:ext uri="{BB962C8B-B14F-4D97-AF65-F5344CB8AC3E}">
        <p14:creationId xmlns:p14="http://schemas.microsoft.com/office/powerpoint/2010/main" val="1252707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4C2E9C1-B6F1-754C-AF03-A1D18F4E11FA}" type="datetime1">
              <a:rPr lang="en-US" smtClean="0"/>
              <a:t>12/24/21</a:t>
            </a:fld>
            <a:endParaRPr lang="es-ES_tradnl"/>
          </a:p>
        </p:txBody>
      </p:sp>
      <p:sp>
        <p:nvSpPr>
          <p:cNvPr id="5" name="Footer Placeholder 4"/>
          <p:cNvSpPr>
            <a:spLocks noGrp="1"/>
          </p:cNvSpPr>
          <p:nvPr>
            <p:ph type="ftr" sz="quarter" idx="11"/>
          </p:nvPr>
        </p:nvSpPr>
        <p:spPr/>
        <p:txBody>
          <a:bodyPr/>
          <a:lstStyle/>
          <a:p>
            <a:r>
              <a:rPr lang="es-ES_tradnl"/>
              <a:t>Universidad de Sonora</a:t>
            </a:r>
          </a:p>
        </p:txBody>
      </p:sp>
      <p:sp>
        <p:nvSpPr>
          <p:cNvPr id="6" name="Slide Number Placeholder 5"/>
          <p:cNvSpPr>
            <a:spLocks noGrp="1"/>
          </p:cNvSpPr>
          <p:nvPr>
            <p:ph type="sldNum" sz="quarter" idx="12"/>
          </p:nvPr>
        </p:nvSpPr>
        <p:spPr/>
        <p:txBody>
          <a:bodyPr/>
          <a:lstStyle/>
          <a:p>
            <a:fld id="{E6D04F0B-AE82-0548-99D2-C579B6286679}" type="slidenum">
              <a:rPr lang="es-ES_tradnl" smtClean="0"/>
              <a:t>‹#›</a:t>
            </a:fld>
            <a:endParaRPr lang="es-ES_tradnl"/>
          </a:p>
        </p:txBody>
      </p:sp>
    </p:spTree>
    <p:extLst>
      <p:ext uri="{BB962C8B-B14F-4D97-AF65-F5344CB8AC3E}">
        <p14:creationId xmlns:p14="http://schemas.microsoft.com/office/powerpoint/2010/main" val="3455201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B5932C6-0DB2-C140-952A-3D69621451F3}" type="datetime1">
              <a:rPr lang="en-US" smtClean="0"/>
              <a:t>12/24/21</a:t>
            </a:fld>
            <a:endParaRPr lang="es-ES_tradnl"/>
          </a:p>
        </p:txBody>
      </p:sp>
      <p:sp>
        <p:nvSpPr>
          <p:cNvPr id="5" name="Footer Placeholder 4"/>
          <p:cNvSpPr>
            <a:spLocks noGrp="1"/>
          </p:cNvSpPr>
          <p:nvPr>
            <p:ph type="ftr" sz="quarter" idx="11"/>
          </p:nvPr>
        </p:nvSpPr>
        <p:spPr/>
        <p:txBody>
          <a:bodyPr/>
          <a:lstStyle/>
          <a:p>
            <a:r>
              <a:rPr lang="es-ES_tradnl"/>
              <a:t>Universidad de Sonora</a:t>
            </a:r>
          </a:p>
        </p:txBody>
      </p:sp>
      <p:sp>
        <p:nvSpPr>
          <p:cNvPr id="6" name="Slide Number Placeholder 5"/>
          <p:cNvSpPr>
            <a:spLocks noGrp="1"/>
          </p:cNvSpPr>
          <p:nvPr>
            <p:ph type="sldNum" sz="quarter" idx="12"/>
          </p:nvPr>
        </p:nvSpPr>
        <p:spPr/>
        <p:txBody>
          <a:bodyPr/>
          <a:lstStyle/>
          <a:p>
            <a:fld id="{E6D04F0B-AE82-0548-99D2-C579B6286679}" type="slidenum">
              <a:rPr lang="es-ES_tradnl" smtClean="0"/>
              <a:t>‹#›</a:t>
            </a:fld>
            <a:endParaRPr lang="es-ES_tradnl"/>
          </a:p>
        </p:txBody>
      </p:sp>
    </p:spTree>
    <p:extLst>
      <p:ext uri="{BB962C8B-B14F-4D97-AF65-F5344CB8AC3E}">
        <p14:creationId xmlns:p14="http://schemas.microsoft.com/office/powerpoint/2010/main" val="1452146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BFC6F7C-21CE-9041-9535-564750D41D92}" type="datetime1">
              <a:rPr lang="en-US" smtClean="0"/>
              <a:t>12/24/21</a:t>
            </a:fld>
            <a:endParaRPr lang="es-ES_tradnl"/>
          </a:p>
        </p:txBody>
      </p:sp>
      <p:sp>
        <p:nvSpPr>
          <p:cNvPr id="5" name="Footer Placeholder 4"/>
          <p:cNvSpPr>
            <a:spLocks noGrp="1"/>
          </p:cNvSpPr>
          <p:nvPr>
            <p:ph type="ftr" sz="quarter" idx="11"/>
          </p:nvPr>
        </p:nvSpPr>
        <p:spPr/>
        <p:txBody>
          <a:bodyPr/>
          <a:lstStyle/>
          <a:p>
            <a:r>
              <a:rPr lang="es-ES_tradnl"/>
              <a:t>Universidad de Sonora</a:t>
            </a:r>
          </a:p>
        </p:txBody>
      </p:sp>
      <p:sp>
        <p:nvSpPr>
          <p:cNvPr id="6" name="Slide Number Placeholder 5"/>
          <p:cNvSpPr>
            <a:spLocks noGrp="1"/>
          </p:cNvSpPr>
          <p:nvPr>
            <p:ph type="sldNum" sz="quarter" idx="12"/>
          </p:nvPr>
        </p:nvSpPr>
        <p:spPr/>
        <p:txBody>
          <a:bodyPr/>
          <a:lstStyle/>
          <a:p>
            <a:fld id="{E6D04F0B-AE82-0548-99D2-C579B6286679}" type="slidenum">
              <a:rPr lang="es-ES_tradnl" smtClean="0"/>
              <a:t>‹#›</a:t>
            </a:fld>
            <a:endParaRPr lang="es-ES_tradnl"/>
          </a:p>
        </p:txBody>
      </p:sp>
    </p:spTree>
    <p:extLst>
      <p:ext uri="{BB962C8B-B14F-4D97-AF65-F5344CB8AC3E}">
        <p14:creationId xmlns:p14="http://schemas.microsoft.com/office/powerpoint/2010/main" val="208494694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D709D9C-F06E-5145-989C-62C4B4D7EF39}" type="datetime1">
              <a:rPr lang="en-US" smtClean="0"/>
              <a:t>12/24/21</a:t>
            </a:fld>
            <a:endParaRPr lang="es-ES_tradnl"/>
          </a:p>
        </p:txBody>
      </p:sp>
      <p:sp>
        <p:nvSpPr>
          <p:cNvPr id="6" name="Footer Placeholder 5"/>
          <p:cNvSpPr>
            <a:spLocks noGrp="1"/>
          </p:cNvSpPr>
          <p:nvPr>
            <p:ph type="ftr" sz="quarter" idx="11"/>
          </p:nvPr>
        </p:nvSpPr>
        <p:spPr/>
        <p:txBody>
          <a:bodyPr/>
          <a:lstStyle/>
          <a:p>
            <a:r>
              <a:rPr lang="es-ES_tradnl"/>
              <a:t>Universidad de Sonora</a:t>
            </a:r>
          </a:p>
        </p:txBody>
      </p:sp>
      <p:sp>
        <p:nvSpPr>
          <p:cNvPr id="7" name="Slide Number Placeholder 6"/>
          <p:cNvSpPr>
            <a:spLocks noGrp="1"/>
          </p:cNvSpPr>
          <p:nvPr>
            <p:ph type="sldNum" sz="quarter" idx="12"/>
          </p:nvPr>
        </p:nvSpPr>
        <p:spPr/>
        <p:txBody>
          <a:bodyPr/>
          <a:lstStyle/>
          <a:p>
            <a:fld id="{E6D04F0B-AE82-0548-99D2-C579B6286679}" type="slidenum">
              <a:rPr lang="es-ES_tradnl" smtClean="0"/>
              <a:t>‹#›</a:t>
            </a:fld>
            <a:endParaRPr lang="es-ES_tradnl"/>
          </a:p>
        </p:txBody>
      </p:sp>
    </p:spTree>
    <p:extLst>
      <p:ext uri="{BB962C8B-B14F-4D97-AF65-F5344CB8AC3E}">
        <p14:creationId xmlns:p14="http://schemas.microsoft.com/office/powerpoint/2010/main" val="321310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40B6375-A827-214B-A499-5518E5ADC1EB}" type="datetime1">
              <a:rPr lang="en-US" smtClean="0"/>
              <a:t>12/24/21</a:t>
            </a:fld>
            <a:endParaRPr lang="es-ES_tradnl"/>
          </a:p>
        </p:txBody>
      </p:sp>
      <p:sp>
        <p:nvSpPr>
          <p:cNvPr id="8" name="Footer Placeholder 7"/>
          <p:cNvSpPr>
            <a:spLocks noGrp="1"/>
          </p:cNvSpPr>
          <p:nvPr>
            <p:ph type="ftr" sz="quarter" idx="11"/>
          </p:nvPr>
        </p:nvSpPr>
        <p:spPr/>
        <p:txBody>
          <a:bodyPr/>
          <a:lstStyle/>
          <a:p>
            <a:r>
              <a:rPr lang="es-ES_tradnl"/>
              <a:t>Universidad de Sonora</a:t>
            </a:r>
          </a:p>
        </p:txBody>
      </p:sp>
      <p:sp>
        <p:nvSpPr>
          <p:cNvPr id="9" name="Slide Number Placeholder 8"/>
          <p:cNvSpPr>
            <a:spLocks noGrp="1"/>
          </p:cNvSpPr>
          <p:nvPr>
            <p:ph type="sldNum" sz="quarter" idx="12"/>
          </p:nvPr>
        </p:nvSpPr>
        <p:spPr/>
        <p:txBody>
          <a:bodyPr/>
          <a:lstStyle/>
          <a:p>
            <a:fld id="{E6D04F0B-AE82-0548-99D2-C579B6286679}" type="slidenum">
              <a:rPr lang="es-ES_tradnl" smtClean="0"/>
              <a:t>‹#›</a:t>
            </a:fld>
            <a:endParaRPr lang="es-ES_tradnl"/>
          </a:p>
        </p:txBody>
      </p:sp>
    </p:spTree>
    <p:extLst>
      <p:ext uri="{BB962C8B-B14F-4D97-AF65-F5344CB8AC3E}">
        <p14:creationId xmlns:p14="http://schemas.microsoft.com/office/powerpoint/2010/main" val="3747785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93F8DDE3-02BF-834D-B37A-75D8616BA5C2}" type="datetime1">
              <a:rPr lang="en-US" smtClean="0"/>
              <a:t>12/24/21</a:t>
            </a:fld>
            <a:endParaRPr lang="es-ES_tradnl"/>
          </a:p>
        </p:txBody>
      </p:sp>
      <p:sp>
        <p:nvSpPr>
          <p:cNvPr id="4" name="Footer Placeholder 3"/>
          <p:cNvSpPr>
            <a:spLocks noGrp="1"/>
          </p:cNvSpPr>
          <p:nvPr>
            <p:ph type="ftr" sz="quarter" idx="11"/>
          </p:nvPr>
        </p:nvSpPr>
        <p:spPr/>
        <p:txBody>
          <a:bodyPr/>
          <a:lstStyle/>
          <a:p>
            <a:r>
              <a:rPr lang="es-ES_tradnl"/>
              <a:t>Universidad de Sonora</a:t>
            </a:r>
          </a:p>
        </p:txBody>
      </p:sp>
      <p:sp>
        <p:nvSpPr>
          <p:cNvPr id="5" name="Slide Number Placeholder 4"/>
          <p:cNvSpPr>
            <a:spLocks noGrp="1"/>
          </p:cNvSpPr>
          <p:nvPr>
            <p:ph type="sldNum" sz="quarter" idx="12"/>
          </p:nvPr>
        </p:nvSpPr>
        <p:spPr/>
        <p:txBody>
          <a:bodyPr/>
          <a:lstStyle/>
          <a:p>
            <a:fld id="{E6D04F0B-AE82-0548-99D2-C579B6286679}" type="slidenum">
              <a:rPr lang="es-ES_tradnl" smtClean="0"/>
              <a:t>‹#›</a:t>
            </a:fld>
            <a:endParaRPr lang="es-ES_tradnl"/>
          </a:p>
        </p:txBody>
      </p:sp>
    </p:spTree>
    <p:extLst>
      <p:ext uri="{BB962C8B-B14F-4D97-AF65-F5344CB8AC3E}">
        <p14:creationId xmlns:p14="http://schemas.microsoft.com/office/powerpoint/2010/main" val="3920991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52C1D4-976E-6F4F-9254-829A777944E5}" type="datetime1">
              <a:rPr lang="en-US" smtClean="0"/>
              <a:t>12/24/21</a:t>
            </a:fld>
            <a:endParaRPr lang="es-ES_tradnl"/>
          </a:p>
        </p:txBody>
      </p:sp>
      <p:sp>
        <p:nvSpPr>
          <p:cNvPr id="3" name="Footer Placeholder 2"/>
          <p:cNvSpPr>
            <a:spLocks noGrp="1"/>
          </p:cNvSpPr>
          <p:nvPr>
            <p:ph type="ftr" sz="quarter" idx="11"/>
          </p:nvPr>
        </p:nvSpPr>
        <p:spPr/>
        <p:txBody>
          <a:bodyPr/>
          <a:lstStyle/>
          <a:p>
            <a:r>
              <a:rPr lang="es-ES_tradnl"/>
              <a:t>Universidad de Sonora</a:t>
            </a:r>
          </a:p>
        </p:txBody>
      </p:sp>
      <p:sp>
        <p:nvSpPr>
          <p:cNvPr id="4" name="Slide Number Placeholder 3"/>
          <p:cNvSpPr>
            <a:spLocks noGrp="1"/>
          </p:cNvSpPr>
          <p:nvPr>
            <p:ph type="sldNum" sz="quarter" idx="12"/>
          </p:nvPr>
        </p:nvSpPr>
        <p:spPr/>
        <p:txBody>
          <a:bodyPr/>
          <a:lstStyle/>
          <a:p>
            <a:fld id="{E6D04F0B-AE82-0548-99D2-C579B6286679}" type="slidenum">
              <a:rPr lang="es-ES_tradnl" smtClean="0"/>
              <a:t>‹#›</a:t>
            </a:fld>
            <a:endParaRPr lang="es-ES_tradnl"/>
          </a:p>
        </p:txBody>
      </p:sp>
    </p:spTree>
    <p:extLst>
      <p:ext uri="{BB962C8B-B14F-4D97-AF65-F5344CB8AC3E}">
        <p14:creationId xmlns:p14="http://schemas.microsoft.com/office/powerpoint/2010/main" val="1036261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FA46C33-C8E5-3841-A301-D544958C878F}" type="datetime1">
              <a:rPr lang="en-US" smtClean="0"/>
              <a:t>12/24/21</a:t>
            </a:fld>
            <a:endParaRPr lang="es-ES_tradnl"/>
          </a:p>
        </p:txBody>
      </p:sp>
      <p:sp>
        <p:nvSpPr>
          <p:cNvPr id="6" name="Footer Placeholder 5"/>
          <p:cNvSpPr>
            <a:spLocks noGrp="1"/>
          </p:cNvSpPr>
          <p:nvPr>
            <p:ph type="ftr" sz="quarter" idx="11"/>
          </p:nvPr>
        </p:nvSpPr>
        <p:spPr/>
        <p:txBody>
          <a:bodyPr/>
          <a:lstStyle/>
          <a:p>
            <a:r>
              <a:rPr lang="es-ES_tradnl"/>
              <a:t>Universidad de Sonora</a:t>
            </a:r>
          </a:p>
        </p:txBody>
      </p:sp>
      <p:sp>
        <p:nvSpPr>
          <p:cNvPr id="7" name="Slide Number Placeholder 6"/>
          <p:cNvSpPr>
            <a:spLocks noGrp="1"/>
          </p:cNvSpPr>
          <p:nvPr>
            <p:ph type="sldNum" sz="quarter" idx="12"/>
          </p:nvPr>
        </p:nvSpPr>
        <p:spPr/>
        <p:txBody>
          <a:bodyPr/>
          <a:lstStyle/>
          <a:p>
            <a:fld id="{E6D04F0B-AE82-0548-99D2-C579B6286679}" type="slidenum">
              <a:rPr lang="es-ES_tradnl" smtClean="0"/>
              <a:t>‹#›</a:t>
            </a:fld>
            <a:endParaRPr lang="es-ES_tradnl"/>
          </a:p>
        </p:txBody>
      </p:sp>
    </p:spTree>
    <p:extLst>
      <p:ext uri="{BB962C8B-B14F-4D97-AF65-F5344CB8AC3E}">
        <p14:creationId xmlns:p14="http://schemas.microsoft.com/office/powerpoint/2010/main" val="2026432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335C4B7-E850-BE43-88A7-AF41076041F3}" type="datetime1">
              <a:rPr lang="en-US" smtClean="0"/>
              <a:t>12/24/21</a:t>
            </a:fld>
            <a:endParaRPr lang="es-ES_tradnl"/>
          </a:p>
        </p:txBody>
      </p:sp>
      <p:sp>
        <p:nvSpPr>
          <p:cNvPr id="6" name="Footer Placeholder 5"/>
          <p:cNvSpPr>
            <a:spLocks noGrp="1"/>
          </p:cNvSpPr>
          <p:nvPr>
            <p:ph type="ftr" sz="quarter" idx="11"/>
          </p:nvPr>
        </p:nvSpPr>
        <p:spPr/>
        <p:txBody>
          <a:bodyPr/>
          <a:lstStyle/>
          <a:p>
            <a:r>
              <a:rPr lang="es-ES_tradnl"/>
              <a:t>Universidad de Sonora</a:t>
            </a:r>
          </a:p>
        </p:txBody>
      </p:sp>
      <p:sp>
        <p:nvSpPr>
          <p:cNvPr id="7" name="Slide Number Placeholder 6"/>
          <p:cNvSpPr>
            <a:spLocks noGrp="1"/>
          </p:cNvSpPr>
          <p:nvPr>
            <p:ph type="sldNum" sz="quarter" idx="12"/>
          </p:nvPr>
        </p:nvSpPr>
        <p:spPr>
          <a:xfrm>
            <a:off x="10769600" y="6356351"/>
            <a:ext cx="812800" cy="365125"/>
          </a:xfrm>
        </p:spPr>
        <p:txBody>
          <a:bodyPr/>
          <a:lstStyle/>
          <a:p>
            <a:fld id="{E6D04F0B-AE82-0548-99D2-C579B6286679}" type="slidenum">
              <a:rPr lang="es-ES_tradnl" smtClean="0"/>
              <a:t>‹#›</a:t>
            </a:fld>
            <a:endParaRPr lang="es-ES_tradnl"/>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1004944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s-ES"/>
              <a:t>Haga clic para modificar el estilo de título del patrón</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AE625B7-083D-D148-AD4F-A0F76A0E1C49}" type="datetime1">
              <a:rPr lang="en-US" smtClean="0"/>
              <a:t>12/24/21</a:t>
            </a:fld>
            <a:endParaRPr lang="es-ES_tradnl"/>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s-ES_tradnl"/>
              <a:t>Universidad de Sonora</a:t>
            </a: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6D04F0B-AE82-0548-99D2-C579B6286679}" type="slidenum">
              <a:rPr lang="es-ES_tradnl" smtClean="0"/>
              <a:t>‹#›</a:t>
            </a:fld>
            <a:endParaRPr lang="es-ES_tradnl"/>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spTree>
    <p:extLst>
      <p:ext uri="{BB962C8B-B14F-4D97-AF65-F5344CB8AC3E}">
        <p14:creationId xmlns:p14="http://schemas.microsoft.com/office/powerpoint/2010/main" val="39240976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A4E2B-FB06-E74C-A3D0-4D06E983EA72}"/>
              </a:ext>
            </a:extLst>
          </p:cNvPr>
          <p:cNvSpPr>
            <a:spLocks noGrp="1"/>
          </p:cNvSpPr>
          <p:nvPr>
            <p:ph type="ctrTitle"/>
          </p:nvPr>
        </p:nvSpPr>
        <p:spPr/>
        <p:txBody>
          <a:bodyPr/>
          <a:lstStyle/>
          <a:p>
            <a:pPr algn="ctr"/>
            <a:r>
              <a:rPr lang="es-ES_tradnl" dirty="0"/>
              <a:t>Java Racer</a:t>
            </a:r>
          </a:p>
        </p:txBody>
      </p:sp>
      <p:sp>
        <p:nvSpPr>
          <p:cNvPr id="3" name="Subtitle 2">
            <a:extLst>
              <a:ext uri="{FF2B5EF4-FFF2-40B4-BE49-F238E27FC236}">
                <a16:creationId xmlns:a16="http://schemas.microsoft.com/office/drawing/2014/main" id="{3C6AF839-5127-AC46-923F-2DBEC9E73918}"/>
              </a:ext>
            </a:extLst>
          </p:cNvPr>
          <p:cNvSpPr>
            <a:spLocks noGrp="1"/>
          </p:cNvSpPr>
          <p:nvPr>
            <p:ph type="subTitle" idx="1"/>
          </p:nvPr>
        </p:nvSpPr>
        <p:spPr/>
        <p:txBody>
          <a:bodyPr/>
          <a:lstStyle/>
          <a:p>
            <a:pPr algn="ctr"/>
            <a:r>
              <a:rPr lang="es-ES_tradnl" dirty="0"/>
              <a:t>Versión 2 – carretera con curvas</a:t>
            </a:r>
          </a:p>
        </p:txBody>
      </p:sp>
    </p:spTree>
    <p:extLst>
      <p:ext uri="{BB962C8B-B14F-4D97-AF65-F5344CB8AC3E}">
        <p14:creationId xmlns:p14="http://schemas.microsoft.com/office/powerpoint/2010/main" val="1325124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A3917-B87F-4B42-A18A-75A62FDBB570}"/>
              </a:ext>
            </a:extLst>
          </p:cNvPr>
          <p:cNvSpPr>
            <a:spLocks noGrp="1"/>
          </p:cNvSpPr>
          <p:nvPr>
            <p:ph type="title"/>
          </p:nvPr>
        </p:nvSpPr>
        <p:spPr/>
        <p:txBody>
          <a:bodyPr/>
          <a:lstStyle/>
          <a:p>
            <a:r>
              <a:rPr lang="es-ES_tradnl" dirty="0"/>
              <a:t>Clase </a:t>
            </a:r>
            <a:r>
              <a:rPr lang="es-ES_tradnl" dirty="0">
                <a:latin typeface="Times New Roman" panose="02020603050405020304" pitchFamily="18" charset="0"/>
                <a:cs typeface="Times New Roman" panose="02020603050405020304" pitchFamily="18" charset="0"/>
              </a:rPr>
              <a:t>Road</a:t>
            </a:r>
          </a:p>
        </p:txBody>
      </p:sp>
      <p:sp>
        <p:nvSpPr>
          <p:cNvPr id="3" name="Content Placeholder 2">
            <a:extLst>
              <a:ext uri="{FF2B5EF4-FFF2-40B4-BE49-F238E27FC236}">
                <a16:creationId xmlns:a16="http://schemas.microsoft.com/office/drawing/2014/main" id="{7249AA4B-F0D0-C84F-A266-9EA00AF8A43F}"/>
              </a:ext>
            </a:extLst>
          </p:cNvPr>
          <p:cNvSpPr>
            <a:spLocks noGrp="1"/>
          </p:cNvSpPr>
          <p:nvPr>
            <p:ph idx="1"/>
          </p:nvPr>
        </p:nvSpPr>
        <p:spPr/>
        <p:txBody>
          <a:bodyPr>
            <a:normAutofit fontScale="92500" lnSpcReduction="20000"/>
          </a:bodyPr>
          <a:lstStyle/>
          <a:p>
            <a:pPr marL="0" indent="0">
              <a:buNone/>
            </a:pPr>
            <a:r>
              <a:rPr lang="es-ES_tradnl" dirty="0" err="1">
                <a:latin typeface="Times New Roman" panose="02020603050405020304" pitchFamily="18" charset="0"/>
                <a:cs typeface="Times New Roman" panose="02020603050405020304" pitchFamily="18" charset="0"/>
              </a:rPr>
              <a:t>public</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class</a:t>
            </a:r>
            <a:r>
              <a:rPr lang="es-ES_tradnl" dirty="0">
                <a:latin typeface="Times New Roman" panose="02020603050405020304" pitchFamily="18" charset="0"/>
                <a:cs typeface="Times New Roman" panose="02020603050405020304" pitchFamily="18" charset="0"/>
              </a:rPr>
              <a:t> Road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public</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enum</a:t>
            </a:r>
            <a:r>
              <a:rPr lang="es-ES_tradnl" dirty="0">
                <a:latin typeface="Times New Roman" panose="02020603050405020304" pitchFamily="18" charset="0"/>
                <a:cs typeface="Times New Roman" panose="02020603050405020304" pitchFamily="18" charset="0"/>
              </a:rPr>
              <a:t> LENGTH {</a:t>
            </a:r>
          </a:p>
          <a:p>
            <a:pPr marL="0" indent="0">
              <a:buNone/>
            </a:pPr>
            <a:r>
              <a:rPr lang="es-ES_tradnl" dirty="0">
                <a:latin typeface="Times New Roman" panose="02020603050405020304" pitchFamily="18" charset="0"/>
                <a:cs typeface="Times New Roman" panose="02020603050405020304" pitchFamily="18" charset="0"/>
              </a:rPr>
              <a:t>        NONE(0), SHORT(25), MEDIUM(50), LONG(100);  </a:t>
            </a:r>
            <a:r>
              <a:rPr lang="es-ES_tradnl" b="1" dirty="0">
                <a:solidFill>
                  <a:srgbClr val="00B050"/>
                </a:solidFill>
                <a:latin typeface="Times New Roman" panose="02020603050405020304" pitchFamily="18" charset="0"/>
                <a:cs typeface="Times New Roman" panose="02020603050405020304" pitchFamily="18" charset="0"/>
              </a:rPr>
              <a:t>// Número de segmentos</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private</a:t>
            </a:r>
            <a:r>
              <a:rPr lang="es-ES_tradnl" dirty="0">
                <a:latin typeface="Times New Roman" panose="02020603050405020304" pitchFamily="18" charset="0"/>
                <a:cs typeface="Times New Roman" panose="02020603050405020304" pitchFamily="18" charset="0"/>
              </a:rPr>
              <a:t> final </a:t>
            </a:r>
            <a:r>
              <a:rPr lang="es-ES_tradnl" dirty="0" err="1">
                <a:latin typeface="Times New Roman" panose="02020603050405020304" pitchFamily="18" charset="0"/>
                <a:cs typeface="Times New Roman" panose="02020603050405020304" pitchFamily="18" charset="0"/>
              </a:rPr>
              <a:t>int</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length</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LENGTH(</a:t>
            </a:r>
            <a:r>
              <a:rPr lang="es-ES_tradnl" dirty="0" err="1">
                <a:latin typeface="Times New Roman" panose="02020603050405020304" pitchFamily="18" charset="0"/>
                <a:cs typeface="Times New Roman" panose="02020603050405020304" pitchFamily="18" charset="0"/>
              </a:rPr>
              <a:t>int</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length</a:t>
            </a: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this.length</a:t>
            </a:r>
            <a:r>
              <a:rPr lang="es-ES_tradnl" dirty="0">
                <a:latin typeface="Times New Roman" panose="02020603050405020304" pitchFamily="18" charset="0"/>
                <a:cs typeface="Times New Roman" panose="02020603050405020304" pitchFamily="18" charset="0"/>
              </a:rPr>
              <a:t> = </a:t>
            </a:r>
            <a:r>
              <a:rPr lang="es-ES_tradnl" dirty="0" err="1">
                <a:latin typeface="Times New Roman" panose="02020603050405020304" pitchFamily="18" charset="0"/>
                <a:cs typeface="Times New Roman" panose="02020603050405020304" pitchFamily="18" charset="0"/>
              </a:rPr>
              <a:t>length</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public</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int</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getValue</a:t>
            </a: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return</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length</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p>
          <a:p>
            <a:pPr marL="0" indent="0">
              <a:buNone/>
            </a:pPr>
            <a:endParaRPr lang="es-ES_tradnl" dirty="0">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D18CADAF-881F-A240-9D79-3C5BE4FAB5B2}"/>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D6BD1E74-02C8-F14E-A549-63530AC47119}"/>
              </a:ext>
            </a:extLst>
          </p:cNvPr>
          <p:cNvSpPr>
            <a:spLocks noGrp="1"/>
          </p:cNvSpPr>
          <p:nvPr>
            <p:ph type="sldNum" sz="quarter" idx="12"/>
          </p:nvPr>
        </p:nvSpPr>
        <p:spPr/>
        <p:txBody>
          <a:bodyPr/>
          <a:lstStyle/>
          <a:p>
            <a:fld id="{E6D04F0B-AE82-0548-99D2-C579B6286679}" type="slidenum">
              <a:rPr lang="es-ES_tradnl" smtClean="0"/>
              <a:t>10</a:t>
            </a:fld>
            <a:endParaRPr lang="es-ES_tradnl"/>
          </a:p>
        </p:txBody>
      </p:sp>
    </p:spTree>
    <p:extLst>
      <p:ext uri="{BB962C8B-B14F-4D97-AF65-F5344CB8AC3E}">
        <p14:creationId xmlns:p14="http://schemas.microsoft.com/office/powerpoint/2010/main" val="442847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EB112-6968-C54D-A270-03615ED04DBD}"/>
              </a:ext>
            </a:extLst>
          </p:cNvPr>
          <p:cNvSpPr>
            <a:spLocks noGrp="1"/>
          </p:cNvSpPr>
          <p:nvPr>
            <p:ph type="title"/>
          </p:nvPr>
        </p:nvSpPr>
        <p:spPr/>
        <p:txBody>
          <a:bodyPr/>
          <a:lstStyle/>
          <a:p>
            <a:r>
              <a:rPr lang="es-ES_tradnl" dirty="0"/>
              <a:t>Clase </a:t>
            </a:r>
            <a:r>
              <a:rPr lang="es-ES_tradnl" dirty="0">
                <a:latin typeface="Times New Roman" panose="02020603050405020304" pitchFamily="18" charset="0"/>
                <a:cs typeface="Times New Roman" panose="02020603050405020304" pitchFamily="18" charset="0"/>
              </a:rPr>
              <a:t>Road</a:t>
            </a:r>
            <a:endParaRPr lang="es-ES_tradnl" dirty="0"/>
          </a:p>
        </p:txBody>
      </p:sp>
      <p:sp>
        <p:nvSpPr>
          <p:cNvPr id="3" name="Content Placeholder 2">
            <a:extLst>
              <a:ext uri="{FF2B5EF4-FFF2-40B4-BE49-F238E27FC236}">
                <a16:creationId xmlns:a16="http://schemas.microsoft.com/office/drawing/2014/main" id="{DF6D624F-4AE8-394D-9794-8386180CC713}"/>
              </a:ext>
            </a:extLst>
          </p:cNvPr>
          <p:cNvSpPr>
            <a:spLocks noGrp="1"/>
          </p:cNvSpPr>
          <p:nvPr>
            <p:ph idx="1"/>
          </p:nvPr>
        </p:nvSpPr>
        <p:spPr/>
        <p:txBody>
          <a:bodyPr>
            <a:normAutofit fontScale="92500" lnSpcReduction="20000"/>
          </a:bodyPr>
          <a:lstStyle/>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public</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enum</a:t>
            </a:r>
            <a:r>
              <a:rPr lang="es-ES_tradnl" dirty="0">
                <a:latin typeface="Times New Roman" panose="02020603050405020304" pitchFamily="18" charset="0"/>
                <a:cs typeface="Times New Roman" panose="02020603050405020304" pitchFamily="18" charset="0"/>
              </a:rPr>
              <a:t> CURVE {</a:t>
            </a:r>
          </a:p>
          <a:p>
            <a:pPr marL="0" indent="0">
              <a:buNone/>
            </a:pPr>
            <a:r>
              <a:rPr lang="es-ES_tradnl" dirty="0">
                <a:latin typeface="Times New Roman" panose="02020603050405020304" pitchFamily="18" charset="0"/>
                <a:cs typeface="Times New Roman" panose="02020603050405020304" pitchFamily="18" charset="0"/>
              </a:rPr>
              <a:t>        NONE(0), EASY(2), MEDIUM(4), HARD(6);   </a:t>
            </a:r>
            <a:r>
              <a:rPr lang="es-ES_tradnl" b="1" dirty="0">
                <a:solidFill>
                  <a:srgbClr val="00B050"/>
                </a:solidFill>
                <a:latin typeface="Times New Roman" panose="02020603050405020304" pitchFamily="18" charset="0"/>
                <a:cs typeface="Times New Roman" panose="02020603050405020304" pitchFamily="18" charset="0"/>
              </a:rPr>
              <a:t>// incrementos</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private</a:t>
            </a:r>
            <a:r>
              <a:rPr lang="es-ES_tradnl" dirty="0">
                <a:latin typeface="Times New Roman" panose="02020603050405020304" pitchFamily="18" charset="0"/>
                <a:cs typeface="Times New Roman" panose="02020603050405020304" pitchFamily="18" charset="0"/>
              </a:rPr>
              <a:t> final </a:t>
            </a:r>
            <a:r>
              <a:rPr lang="es-ES_tradnl" dirty="0" err="1">
                <a:latin typeface="Times New Roman" panose="02020603050405020304" pitchFamily="18" charset="0"/>
                <a:cs typeface="Times New Roman" panose="02020603050405020304" pitchFamily="18" charset="0"/>
              </a:rPr>
              <a:t>int</a:t>
            </a:r>
            <a:r>
              <a:rPr lang="es-ES_tradnl" dirty="0">
                <a:latin typeface="Times New Roman" panose="02020603050405020304" pitchFamily="18" charset="0"/>
                <a:cs typeface="Times New Roman" panose="02020603050405020304" pitchFamily="18" charset="0"/>
              </a:rPr>
              <a:t> curve;</a:t>
            </a:r>
          </a:p>
          <a:p>
            <a:pPr marL="0" indent="0">
              <a:buNone/>
            </a:pPr>
            <a:r>
              <a:rPr lang="es-ES_tradnl" dirty="0">
                <a:latin typeface="Times New Roman" panose="02020603050405020304" pitchFamily="18" charset="0"/>
                <a:cs typeface="Times New Roman" panose="02020603050405020304" pitchFamily="18" charset="0"/>
              </a:rPr>
              <a:t>        CURVE(</a:t>
            </a:r>
            <a:r>
              <a:rPr lang="es-ES_tradnl" dirty="0" err="1">
                <a:latin typeface="Times New Roman" panose="02020603050405020304" pitchFamily="18" charset="0"/>
                <a:cs typeface="Times New Roman" panose="02020603050405020304" pitchFamily="18" charset="0"/>
              </a:rPr>
              <a:t>int</a:t>
            </a:r>
            <a:r>
              <a:rPr lang="es-ES_tradnl" dirty="0">
                <a:latin typeface="Times New Roman" panose="02020603050405020304" pitchFamily="18" charset="0"/>
                <a:cs typeface="Times New Roman" panose="02020603050405020304" pitchFamily="18" charset="0"/>
              </a:rPr>
              <a:t> curve)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this.curve</a:t>
            </a:r>
            <a:r>
              <a:rPr lang="es-ES_tradnl" dirty="0">
                <a:latin typeface="Times New Roman" panose="02020603050405020304" pitchFamily="18" charset="0"/>
                <a:cs typeface="Times New Roman" panose="02020603050405020304" pitchFamily="18" charset="0"/>
              </a:rPr>
              <a:t> = curve;</a:t>
            </a:r>
          </a:p>
          <a:p>
            <a:pPr marL="0" indent="0">
              <a:buNone/>
            </a:pP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public</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int</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getValue</a:t>
            </a: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return</a:t>
            </a:r>
            <a:r>
              <a:rPr lang="es-ES_tradnl" dirty="0">
                <a:latin typeface="Times New Roman" panose="02020603050405020304" pitchFamily="18" charset="0"/>
                <a:cs typeface="Times New Roman" panose="02020603050405020304" pitchFamily="18" charset="0"/>
              </a:rPr>
              <a:t> curve;</a:t>
            </a:r>
          </a:p>
          <a:p>
            <a:pPr marL="0" indent="0">
              <a:buNone/>
            </a:pP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    </a:t>
            </a:r>
          </a:p>
          <a:p>
            <a:pPr marL="0" indent="0">
              <a:buNone/>
            </a:pPr>
            <a:r>
              <a:rPr lang="es-ES_tradnl" dirty="0">
                <a:latin typeface="Times New Roman" panose="02020603050405020304" pitchFamily="18" charset="0"/>
                <a:cs typeface="Times New Roman" panose="02020603050405020304" pitchFamily="18" charset="0"/>
              </a:rPr>
              <a:t>}</a:t>
            </a:r>
          </a:p>
        </p:txBody>
      </p:sp>
      <p:sp>
        <p:nvSpPr>
          <p:cNvPr id="4" name="Footer Placeholder 3">
            <a:extLst>
              <a:ext uri="{FF2B5EF4-FFF2-40B4-BE49-F238E27FC236}">
                <a16:creationId xmlns:a16="http://schemas.microsoft.com/office/drawing/2014/main" id="{1C1D2825-A4CC-BE4C-B625-2A04F9EC17C0}"/>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6D9E2029-5FC6-CD44-B7A4-3007D8F27BD6}"/>
              </a:ext>
            </a:extLst>
          </p:cNvPr>
          <p:cNvSpPr>
            <a:spLocks noGrp="1"/>
          </p:cNvSpPr>
          <p:nvPr>
            <p:ph type="sldNum" sz="quarter" idx="12"/>
          </p:nvPr>
        </p:nvSpPr>
        <p:spPr/>
        <p:txBody>
          <a:bodyPr/>
          <a:lstStyle/>
          <a:p>
            <a:fld id="{E6D04F0B-AE82-0548-99D2-C579B6286679}" type="slidenum">
              <a:rPr lang="es-ES_tradnl" smtClean="0"/>
              <a:t>11</a:t>
            </a:fld>
            <a:endParaRPr lang="es-ES_tradnl"/>
          </a:p>
        </p:txBody>
      </p:sp>
    </p:spTree>
    <p:extLst>
      <p:ext uri="{BB962C8B-B14F-4D97-AF65-F5344CB8AC3E}">
        <p14:creationId xmlns:p14="http://schemas.microsoft.com/office/powerpoint/2010/main" val="414804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E025F-F9AE-954C-A7C4-53FF75116A0C}"/>
              </a:ext>
            </a:extLst>
          </p:cNvPr>
          <p:cNvSpPr>
            <a:spLocks noGrp="1"/>
          </p:cNvSpPr>
          <p:nvPr>
            <p:ph type="title"/>
          </p:nvPr>
        </p:nvSpPr>
        <p:spPr/>
        <p:txBody>
          <a:bodyPr/>
          <a:lstStyle/>
          <a:p>
            <a:r>
              <a:rPr lang="es-ES_tradnl" dirty="0"/>
              <a:t>Interpolación</a:t>
            </a:r>
          </a:p>
        </p:txBody>
      </p:sp>
      <p:sp>
        <p:nvSpPr>
          <p:cNvPr id="3" name="Content Placeholder 2">
            <a:extLst>
              <a:ext uri="{FF2B5EF4-FFF2-40B4-BE49-F238E27FC236}">
                <a16:creationId xmlns:a16="http://schemas.microsoft.com/office/drawing/2014/main" id="{D02AEADB-396D-A044-A90E-BDC26A976716}"/>
              </a:ext>
            </a:extLst>
          </p:cNvPr>
          <p:cNvSpPr>
            <a:spLocks noGrp="1"/>
          </p:cNvSpPr>
          <p:nvPr>
            <p:ph idx="1"/>
          </p:nvPr>
        </p:nvSpPr>
        <p:spPr/>
        <p:txBody>
          <a:bodyPr/>
          <a:lstStyle/>
          <a:p>
            <a:r>
              <a:rPr lang="es-ES_tradnl" dirty="0"/>
              <a:t>La transición cuando una recta se convierte en curva se puede suavizar mediante interpolación.</a:t>
            </a:r>
          </a:p>
          <a:p>
            <a:r>
              <a:rPr lang="es-ES_tradnl" dirty="0"/>
              <a:t>El valor </a:t>
            </a:r>
            <a:r>
              <a:rPr lang="es-ES_tradnl" dirty="0">
                <a:latin typeface="Times New Roman" panose="02020603050405020304" pitchFamily="18" charset="0"/>
                <a:cs typeface="Times New Roman" panose="02020603050405020304" pitchFamily="18" charset="0"/>
              </a:rPr>
              <a:t>curve</a:t>
            </a:r>
            <a:r>
              <a:rPr lang="es-ES_tradnl" dirty="0"/>
              <a:t> se incrementa (o decrementa) lentamente hasta que toma el valor deseado.</a:t>
            </a:r>
          </a:p>
          <a:p>
            <a:r>
              <a:rPr lang="es-ES_tradnl" dirty="0"/>
              <a:t>Se agregan las siguientes funciones de interpolación a la clase </a:t>
            </a:r>
            <a:r>
              <a:rPr lang="es-ES_tradnl" dirty="0" err="1">
                <a:latin typeface="Times New Roman" panose="02020603050405020304" pitchFamily="18" charset="0"/>
                <a:cs typeface="Times New Roman" panose="02020603050405020304" pitchFamily="18" charset="0"/>
              </a:rPr>
              <a:t>Util</a:t>
            </a:r>
            <a:r>
              <a:rPr lang="es-ES_tradnl" dirty="0"/>
              <a:t>.</a:t>
            </a:r>
          </a:p>
          <a:p>
            <a:endParaRPr lang="es-ES_tradnl" dirty="0"/>
          </a:p>
        </p:txBody>
      </p:sp>
      <p:sp>
        <p:nvSpPr>
          <p:cNvPr id="4" name="Footer Placeholder 3">
            <a:extLst>
              <a:ext uri="{FF2B5EF4-FFF2-40B4-BE49-F238E27FC236}">
                <a16:creationId xmlns:a16="http://schemas.microsoft.com/office/drawing/2014/main" id="{C1D4259E-7287-F744-AEB5-C805DD8E6BDE}"/>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30AE9380-2739-E545-A40F-C3446FA7C330}"/>
              </a:ext>
            </a:extLst>
          </p:cNvPr>
          <p:cNvSpPr>
            <a:spLocks noGrp="1"/>
          </p:cNvSpPr>
          <p:nvPr>
            <p:ph type="sldNum" sz="quarter" idx="12"/>
          </p:nvPr>
        </p:nvSpPr>
        <p:spPr/>
        <p:txBody>
          <a:bodyPr/>
          <a:lstStyle/>
          <a:p>
            <a:fld id="{E6D04F0B-AE82-0548-99D2-C579B6286679}" type="slidenum">
              <a:rPr lang="es-ES_tradnl" smtClean="0"/>
              <a:t>12</a:t>
            </a:fld>
            <a:endParaRPr lang="es-ES_tradnl"/>
          </a:p>
        </p:txBody>
      </p:sp>
    </p:spTree>
    <p:extLst>
      <p:ext uri="{BB962C8B-B14F-4D97-AF65-F5344CB8AC3E}">
        <p14:creationId xmlns:p14="http://schemas.microsoft.com/office/powerpoint/2010/main" val="86510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8FFF5-4C51-EC4D-9BFF-CFD89BAC3A11}"/>
              </a:ext>
            </a:extLst>
          </p:cNvPr>
          <p:cNvSpPr>
            <a:spLocks noGrp="1"/>
          </p:cNvSpPr>
          <p:nvPr>
            <p:ph type="title"/>
          </p:nvPr>
        </p:nvSpPr>
        <p:spPr/>
        <p:txBody>
          <a:bodyPr/>
          <a:lstStyle/>
          <a:p>
            <a:r>
              <a:rPr lang="es-ES_tradnl" dirty="0"/>
              <a:t>Clase </a:t>
            </a:r>
            <a:r>
              <a:rPr lang="es-ES_tradnl" dirty="0" err="1">
                <a:latin typeface="Times New Roman" panose="02020603050405020304" pitchFamily="18" charset="0"/>
                <a:cs typeface="Times New Roman" panose="02020603050405020304" pitchFamily="18" charset="0"/>
              </a:rPr>
              <a:t>Util</a:t>
            </a:r>
            <a:endParaRPr lang="es-ES_tradnl"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6C664E8-69B4-E44C-A3DF-4143BD39DFA8}"/>
              </a:ext>
            </a:extLst>
          </p:cNvPr>
          <p:cNvSpPr>
            <a:spLocks noGrp="1"/>
          </p:cNvSpPr>
          <p:nvPr>
            <p:ph idx="1"/>
          </p:nvPr>
        </p:nvSpPr>
        <p:spPr/>
        <p:txBody>
          <a:bodyPr>
            <a:normAutofit/>
          </a:bodyPr>
          <a:lstStyle/>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public</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static</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easeIn</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a, </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b, </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percent</a:t>
            </a: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return</a:t>
            </a:r>
            <a:r>
              <a:rPr lang="es-ES_tradnl" dirty="0">
                <a:latin typeface="Times New Roman" panose="02020603050405020304" pitchFamily="18" charset="0"/>
                <a:cs typeface="Times New Roman" panose="02020603050405020304" pitchFamily="18" charset="0"/>
              </a:rPr>
              <a:t> a + (b - a) * </a:t>
            </a:r>
            <a:r>
              <a:rPr lang="es-ES_tradnl" dirty="0" err="1">
                <a:latin typeface="Times New Roman" panose="02020603050405020304" pitchFamily="18" charset="0"/>
                <a:cs typeface="Times New Roman" panose="02020603050405020304" pitchFamily="18" charset="0"/>
              </a:rPr>
              <a:t>Math.pow</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percent</a:t>
            </a:r>
            <a:r>
              <a:rPr lang="es-ES_tradnl" dirty="0">
                <a:latin typeface="Times New Roman" panose="02020603050405020304" pitchFamily="18" charset="0"/>
                <a:cs typeface="Times New Roman" panose="02020603050405020304" pitchFamily="18" charset="0"/>
              </a:rPr>
              <a:t>, 2);</a:t>
            </a:r>
          </a:p>
          <a:p>
            <a:pPr marL="0" indent="0">
              <a:buNone/>
            </a:pP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public</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static</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easeOut</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a, </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b, </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percent</a:t>
            </a: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return</a:t>
            </a:r>
            <a:r>
              <a:rPr lang="es-ES_tradnl" dirty="0">
                <a:latin typeface="Times New Roman" panose="02020603050405020304" pitchFamily="18" charset="0"/>
                <a:cs typeface="Times New Roman" panose="02020603050405020304" pitchFamily="18" charset="0"/>
              </a:rPr>
              <a:t> a + (b - a) * (1 - </a:t>
            </a:r>
            <a:r>
              <a:rPr lang="es-ES_tradnl" dirty="0" err="1">
                <a:latin typeface="Times New Roman" panose="02020603050405020304" pitchFamily="18" charset="0"/>
                <a:cs typeface="Times New Roman" panose="02020603050405020304" pitchFamily="18" charset="0"/>
              </a:rPr>
              <a:t>Math.pow</a:t>
            </a:r>
            <a:r>
              <a:rPr lang="es-ES_tradnl" dirty="0">
                <a:latin typeface="Times New Roman" panose="02020603050405020304" pitchFamily="18" charset="0"/>
                <a:cs typeface="Times New Roman" panose="02020603050405020304" pitchFamily="18" charset="0"/>
              </a:rPr>
              <a:t>(1 - </a:t>
            </a:r>
            <a:r>
              <a:rPr lang="es-ES_tradnl" dirty="0" err="1">
                <a:latin typeface="Times New Roman" panose="02020603050405020304" pitchFamily="18" charset="0"/>
                <a:cs typeface="Times New Roman" panose="02020603050405020304" pitchFamily="18" charset="0"/>
              </a:rPr>
              <a:t>percent</a:t>
            </a:r>
            <a:r>
              <a:rPr lang="es-ES_tradnl" dirty="0">
                <a:latin typeface="Times New Roman" panose="02020603050405020304" pitchFamily="18" charset="0"/>
                <a:cs typeface="Times New Roman" panose="02020603050405020304" pitchFamily="18" charset="0"/>
              </a:rPr>
              <a:t>, 2));</a:t>
            </a:r>
          </a:p>
          <a:p>
            <a:pPr marL="0" indent="0">
              <a:buNone/>
            </a:pP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public</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static</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easeInOut</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a, </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b, </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percent</a:t>
            </a: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return</a:t>
            </a:r>
            <a:r>
              <a:rPr lang="es-ES_tradnl" dirty="0">
                <a:latin typeface="Times New Roman" panose="02020603050405020304" pitchFamily="18" charset="0"/>
                <a:cs typeface="Times New Roman" panose="02020603050405020304" pitchFamily="18" charset="0"/>
              </a:rPr>
              <a:t> a + (b - a) * ((-</a:t>
            </a:r>
            <a:r>
              <a:rPr lang="es-ES_tradnl" dirty="0" err="1">
                <a:latin typeface="Times New Roman" panose="02020603050405020304" pitchFamily="18" charset="0"/>
                <a:cs typeface="Times New Roman" panose="02020603050405020304" pitchFamily="18" charset="0"/>
              </a:rPr>
              <a:t>Math.cos</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percent</a:t>
            </a:r>
            <a:r>
              <a:rPr lang="es-ES_tradnl" dirty="0">
                <a:latin typeface="Times New Roman" panose="02020603050405020304" pitchFamily="18" charset="0"/>
                <a:cs typeface="Times New Roman" panose="02020603050405020304" pitchFamily="18" charset="0"/>
              </a:rPr>
              <a:t> * </a:t>
            </a:r>
            <a:r>
              <a:rPr lang="es-ES_tradnl" dirty="0" err="1">
                <a:latin typeface="Times New Roman" panose="02020603050405020304" pitchFamily="18" charset="0"/>
                <a:cs typeface="Times New Roman" panose="02020603050405020304" pitchFamily="18" charset="0"/>
              </a:rPr>
              <a:t>Math.PI</a:t>
            </a:r>
            <a:r>
              <a:rPr lang="es-ES_tradnl" dirty="0">
                <a:latin typeface="Times New Roman" panose="02020603050405020304" pitchFamily="18" charset="0"/>
                <a:cs typeface="Times New Roman" panose="02020603050405020304" pitchFamily="18" charset="0"/>
              </a:rPr>
              <a:t>) / 2.0) + 0.5);</a:t>
            </a:r>
          </a:p>
          <a:p>
            <a:pPr marL="0" indent="0">
              <a:buNone/>
            </a:pPr>
            <a:r>
              <a:rPr lang="es-ES_tradnl" dirty="0">
                <a:latin typeface="Times New Roman" panose="02020603050405020304" pitchFamily="18" charset="0"/>
                <a:cs typeface="Times New Roman" panose="02020603050405020304" pitchFamily="18" charset="0"/>
              </a:rPr>
              <a:t>    }</a:t>
            </a:r>
          </a:p>
        </p:txBody>
      </p:sp>
      <p:sp>
        <p:nvSpPr>
          <p:cNvPr id="4" name="Footer Placeholder 3">
            <a:extLst>
              <a:ext uri="{FF2B5EF4-FFF2-40B4-BE49-F238E27FC236}">
                <a16:creationId xmlns:a16="http://schemas.microsoft.com/office/drawing/2014/main" id="{0BF62FB8-8DB1-014C-8AA1-53BBE64818D6}"/>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8CBF2D9A-AC1E-6B4B-9E71-3771DE8FE799}"/>
              </a:ext>
            </a:extLst>
          </p:cNvPr>
          <p:cNvSpPr>
            <a:spLocks noGrp="1"/>
          </p:cNvSpPr>
          <p:nvPr>
            <p:ph type="sldNum" sz="quarter" idx="12"/>
          </p:nvPr>
        </p:nvSpPr>
        <p:spPr/>
        <p:txBody>
          <a:bodyPr/>
          <a:lstStyle/>
          <a:p>
            <a:fld id="{E6D04F0B-AE82-0548-99D2-C579B6286679}" type="slidenum">
              <a:rPr lang="es-ES_tradnl" smtClean="0"/>
              <a:t>13</a:t>
            </a:fld>
            <a:endParaRPr lang="es-ES_tradnl"/>
          </a:p>
        </p:txBody>
      </p:sp>
    </p:spTree>
    <p:extLst>
      <p:ext uri="{BB962C8B-B14F-4D97-AF65-F5344CB8AC3E}">
        <p14:creationId xmlns:p14="http://schemas.microsoft.com/office/powerpoint/2010/main" val="1220251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CE9C3-3E71-B24A-ADAD-5E480376E540}"/>
              </a:ext>
            </a:extLst>
          </p:cNvPr>
          <p:cNvSpPr>
            <a:spLocks noGrp="1"/>
          </p:cNvSpPr>
          <p:nvPr>
            <p:ph type="title"/>
          </p:nvPr>
        </p:nvSpPr>
        <p:spPr/>
        <p:txBody>
          <a:bodyPr/>
          <a:lstStyle/>
          <a:p>
            <a:r>
              <a:rPr lang="es-ES_tradnl" dirty="0"/>
              <a:t>Clase </a:t>
            </a:r>
            <a:r>
              <a:rPr lang="es-ES_tradnl" dirty="0" err="1">
                <a:latin typeface="Times New Roman" panose="02020603050405020304" pitchFamily="18" charset="0"/>
                <a:cs typeface="Times New Roman" panose="02020603050405020304" pitchFamily="18" charset="0"/>
              </a:rPr>
              <a:t>Game</a:t>
            </a:r>
            <a:endParaRPr lang="es-ES_tradnl"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0301188-F6EE-3740-B627-E76E557E2DB5}"/>
              </a:ext>
            </a:extLst>
          </p:cNvPr>
          <p:cNvSpPr>
            <a:spLocks noGrp="1"/>
          </p:cNvSpPr>
          <p:nvPr>
            <p:ph idx="1"/>
          </p:nvPr>
        </p:nvSpPr>
        <p:spPr/>
        <p:txBody>
          <a:bodyPr/>
          <a:lstStyle/>
          <a:p>
            <a:r>
              <a:rPr lang="es-ES_tradnl" dirty="0"/>
              <a:t>Se agregan métodos para agregar una recta, un segmento, curvas y para entrar, mantenerse y salir de una curva:</a:t>
            </a:r>
          </a:p>
          <a:p>
            <a:pPr marL="0" indent="0">
              <a:buNone/>
            </a:pPr>
            <a:r>
              <a:rPr lang="es-ES_tradnl" dirty="0"/>
              <a:t>    </a:t>
            </a:r>
            <a:r>
              <a:rPr lang="es-ES_tradnl" dirty="0" err="1">
                <a:latin typeface="Times New Roman" panose="02020603050405020304" pitchFamily="18" charset="0"/>
                <a:cs typeface="Times New Roman" panose="02020603050405020304" pitchFamily="18" charset="0"/>
              </a:rPr>
              <a:t>private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void</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addStraight</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int</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num</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private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void</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addSegment</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curve)</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private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void</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addSCurves</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private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void</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addCurve</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int</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num</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int</a:t>
            </a:r>
            <a:r>
              <a:rPr lang="es-ES_tradnl" dirty="0">
                <a:latin typeface="Times New Roman" panose="02020603050405020304" pitchFamily="18" charset="0"/>
                <a:cs typeface="Times New Roman" panose="02020603050405020304" pitchFamily="18" charset="0"/>
              </a:rPr>
              <a:t> curve)</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private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void</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addRoad</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enter</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hold</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leave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curve)</a:t>
            </a:r>
          </a:p>
          <a:p>
            <a:endParaRPr lang="es-ES_tradnl" dirty="0"/>
          </a:p>
        </p:txBody>
      </p:sp>
      <p:sp>
        <p:nvSpPr>
          <p:cNvPr id="4" name="Footer Placeholder 3">
            <a:extLst>
              <a:ext uri="{FF2B5EF4-FFF2-40B4-BE49-F238E27FC236}">
                <a16:creationId xmlns:a16="http://schemas.microsoft.com/office/drawing/2014/main" id="{F44B8B07-01AA-8B4C-AE27-3FDEEAFDED6A}"/>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C0BCBACC-C2A1-B947-A5B9-84087AEC50D4}"/>
              </a:ext>
            </a:extLst>
          </p:cNvPr>
          <p:cNvSpPr>
            <a:spLocks noGrp="1"/>
          </p:cNvSpPr>
          <p:nvPr>
            <p:ph type="sldNum" sz="quarter" idx="12"/>
          </p:nvPr>
        </p:nvSpPr>
        <p:spPr/>
        <p:txBody>
          <a:bodyPr/>
          <a:lstStyle/>
          <a:p>
            <a:fld id="{E6D04F0B-AE82-0548-99D2-C579B6286679}" type="slidenum">
              <a:rPr lang="es-ES_tradnl" smtClean="0"/>
              <a:t>14</a:t>
            </a:fld>
            <a:endParaRPr lang="es-ES_tradnl"/>
          </a:p>
        </p:txBody>
      </p:sp>
    </p:spTree>
    <p:extLst>
      <p:ext uri="{BB962C8B-B14F-4D97-AF65-F5344CB8AC3E}">
        <p14:creationId xmlns:p14="http://schemas.microsoft.com/office/powerpoint/2010/main" val="1916883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19FB9-A7A0-4442-9A41-E6921E788B1D}"/>
              </a:ext>
            </a:extLst>
          </p:cNvPr>
          <p:cNvSpPr>
            <a:spLocks noGrp="1"/>
          </p:cNvSpPr>
          <p:nvPr>
            <p:ph type="title"/>
          </p:nvPr>
        </p:nvSpPr>
        <p:spPr/>
        <p:txBody>
          <a:bodyPr/>
          <a:lstStyle/>
          <a:p>
            <a:r>
              <a:rPr lang="es-ES_tradnl" dirty="0"/>
              <a:t>Método </a:t>
            </a:r>
            <a:r>
              <a:rPr lang="es-ES_tradnl" dirty="0" err="1">
                <a:latin typeface="Times New Roman" panose="02020603050405020304" pitchFamily="18" charset="0"/>
                <a:cs typeface="Times New Roman" panose="02020603050405020304" pitchFamily="18" charset="0"/>
              </a:rPr>
              <a:t>addStraight</a:t>
            </a:r>
            <a:endParaRPr lang="es-ES_tradnl"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BB1A771-EF21-5A4F-84F7-BB4E90F5BF76}"/>
              </a:ext>
            </a:extLst>
          </p:cNvPr>
          <p:cNvSpPr>
            <a:spLocks noGrp="1"/>
          </p:cNvSpPr>
          <p:nvPr>
            <p:ph idx="1"/>
          </p:nvPr>
        </p:nvSpPr>
        <p:spPr/>
        <p:txBody>
          <a:bodyPr/>
          <a:lstStyle/>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private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void</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addStraight</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int</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num</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addRoad</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num</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num</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num</a:t>
            </a:r>
            <a:r>
              <a:rPr lang="es-ES_tradnl" dirty="0">
                <a:latin typeface="Times New Roman" panose="02020603050405020304" pitchFamily="18" charset="0"/>
                <a:cs typeface="Times New Roman" panose="02020603050405020304" pitchFamily="18" charset="0"/>
              </a:rPr>
              <a:t>, 0);</a:t>
            </a:r>
          </a:p>
          <a:p>
            <a:pPr marL="0" indent="0">
              <a:buNone/>
            </a:pPr>
            <a:r>
              <a:rPr lang="es-ES_tradnl" dirty="0">
                <a:latin typeface="Times New Roman" panose="02020603050405020304" pitchFamily="18" charset="0"/>
                <a:cs typeface="Times New Roman" panose="02020603050405020304" pitchFamily="18" charset="0"/>
              </a:rPr>
              <a:t>    }</a:t>
            </a:r>
          </a:p>
          <a:p>
            <a:endParaRPr lang="es-ES_tradnl" dirty="0">
              <a:cs typeface="Times New Roman" panose="02020603050405020304" pitchFamily="18" charset="0"/>
            </a:endParaRPr>
          </a:p>
        </p:txBody>
      </p:sp>
      <p:sp>
        <p:nvSpPr>
          <p:cNvPr id="4" name="Footer Placeholder 3">
            <a:extLst>
              <a:ext uri="{FF2B5EF4-FFF2-40B4-BE49-F238E27FC236}">
                <a16:creationId xmlns:a16="http://schemas.microsoft.com/office/drawing/2014/main" id="{B4268ED9-F16B-DF4D-9134-F1D56E738A9D}"/>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F5881FD6-4EC8-5A41-ADC0-A33CF61D72BB}"/>
              </a:ext>
            </a:extLst>
          </p:cNvPr>
          <p:cNvSpPr>
            <a:spLocks noGrp="1"/>
          </p:cNvSpPr>
          <p:nvPr>
            <p:ph type="sldNum" sz="quarter" idx="12"/>
          </p:nvPr>
        </p:nvSpPr>
        <p:spPr/>
        <p:txBody>
          <a:bodyPr/>
          <a:lstStyle/>
          <a:p>
            <a:fld id="{E6D04F0B-AE82-0548-99D2-C579B6286679}" type="slidenum">
              <a:rPr lang="es-ES_tradnl" smtClean="0"/>
              <a:t>15</a:t>
            </a:fld>
            <a:endParaRPr lang="es-ES_tradnl"/>
          </a:p>
        </p:txBody>
      </p:sp>
    </p:spTree>
    <p:extLst>
      <p:ext uri="{BB962C8B-B14F-4D97-AF65-F5344CB8AC3E}">
        <p14:creationId xmlns:p14="http://schemas.microsoft.com/office/powerpoint/2010/main" val="1065461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BCC79-6C9C-0C4D-B40C-DAB7F338B57C}"/>
              </a:ext>
            </a:extLst>
          </p:cNvPr>
          <p:cNvSpPr>
            <a:spLocks noGrp="1"/>
          </p:cNvSpPr>
          <p:nvPr>
            <p:ph type="title"/>
          </p:nvPr>
        </p:nvSpPr>
        <p:spPr/>
        <p:txBody>
          <a:bodyPr/>
          <a:lstStyle/>
          <a:p>
            <a:r>
              <a:rPr lang="es-ES_tradnl" dirty="0"/>
              <a:t>Método </a:t>
            </a:r>
            <a:r>
              <a:rPr lang="es-ES_tradnl" dirty="0" err="1">
                <a:latin typeface="Times New Roman" panose="02020603050405020304" pitchFamily="18" charset="0"/>
                <a:cs typeface="Times New Roman" panose="02020603050405020304" pitchFamily="18" charset="0"/>
              </a:rPr>
              <a:t>addSegment</a:t>
            </a:r>
            <a:endParaRPr lang="es-ES_tradnl"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4C3FD57-4D65-8148-901A-673FFB888DB8}"/>
              </a:ext>
            </a:extLst>
          </p:cNvPr>
          <p:cNvSpPr>
            <a:spLocks noGrp="1"/>
          </p:cNvSpPr>
          <p:nvPr>
            <p:ph idx="1"/>
          </p:nvPr>
        </p:nvSpPr>
        <p:spPr/>
        <p:txBody>
          <a:bodyPr>
            <a:normAutofit fontScale="92500" lnSpcReduction="20000"/>
          </a:bodyPr>
          <a:lstStyle/>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private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void</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addSegment</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curve)</a:t>
            </a:r>
          </a:p>
          <a:p>
            <a:pPr marL="0" indent="0">
              <a:buNone/>
            </a:pP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int</a:t>
            </a:r>
            <a:r>
              <a:rPr lang="es-ES_tradnl" dirty="0">
                <a:latin typeface="Times New Roman" panose="02020603050405020304" pitchFamily="18" charset="0"/>
                <a:cs typeface="Times New Roman" panose="02020603050405020304" pitchFamily="18" charset="0"/>
              </a:rPr>
              <a:t> n = </a:t>
            </a:r>
            <a:r>
              <a:rPr lang="es-ES_tradnl" dirty="0" err="1">
                <a:latin typeface="Times New Roman" panose="02020603050405020304" pitchFamily="18" charset="0"/>
                <a:cs typeface="Times New Roman" panose="02020603050405020304" pitchFamily="18" charset="0"/>
              </a:rPr>
              <a:t>segments.size</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segments.add</a:t>
            </a:r>
            <a:r>
              <a:rPr lang="es-ES_tradnl" dirty="0">
                <a:latin typeface="Times New Roman" panose="02020603050405020304" pitchFamily="18" charset="0"/>
                <a:cs typeface="Times New Roman" panose="02020603050405020304" pitchFamily="18" charset="0"/>
              </a:rPr>
              <a:t>(new </a:t>
            </a:r>
            <a:r>
              <a:rPr lang="es-ES_tradnl" dirty="0" err="1">
                <a:latin typeface="Times New Roman" panose="02020603050405020304" pitchFamily="18" charset="0"/>
                <a:cs typeface="Times New Roman" panose="02020603050405020304" pitchFamily="18" charset="0"/>
              </a:rPr>
              <a:t>Segment</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n,</a:t>
            </a:r>
          </a:p>
          <a:p>
            <a:pPr marL="0" indent="0">
              <a:buNone/>
            </a:pPr>
            <a:r>
              <a:rPr lang="es-ES_tradnl" dirty="0">
                <a:latin typeface="Times New Roman" panose="02020603050405020304" pitchFamily="18" charset="0"/>
                <a:cs typeface="Times New Roman" panose="02020603050405020304" pitchFamily="18" charset="0"/>
              </a:rPr>
              <a:t>                new </a:t>
            </a:r>
            <a:r>
              <a:rPr lang="es-ES_tradnl" dirty="0" err="1">
                <a:latin typeface="Times New Roman" panose="02020603050405020304" pitchFamily="18" charset="0"/>
                <a:cs typeface="Times New Roman" panose="02020603050405020304" pitchFamily="18" charset="0"/>
              </a:rPr>
              <a:t>PointProjection</a:t>
            </a:r>
            <a:r>
              <a:rPr lang="es-ES_tradnl" dirty="0">
                <a:latin typeface="Times New Roman" panose="02020603050405020304" pitchFamily="18" charset="0"/>
                <a:cs typeface="Times New Roman" panose="02020603050405020304" pitchFamily="18" charset="0"/>
              </a:rPr>
              <a:t>(new Point3D(0, 0, n * </a:t>
            </a:r>
            <a:r>
              <a:rPr lang="es-ES_tradnl" dirty="0" err="1">
                <a:latin typeface="Times New Roman" panose="02020603050405020304" pitchFamily="18" charset="0"/>
                <a:cs typeface="Times New Roman" panose="02020603050405020304" pitchFamily="18" charset="0"/>
              </a:rPr>
              <a:t>segmentLength</a:t>
            </a:r>
            <a:r>
              <a:rPr lang="es-ES_tradnl" dirty="0">
                <a:latin typeface="Times New Roman" panose="02020603050405020304" pitchFamily="18" charset="0"/>
                <a:cs typeface="Times New Roman" panose="02020603050405020304" pitchFamily="18" charset="0"/>
              </a:rPr>
              <a:t>), new Point3D(), new Point4I()),</a:t>
            </a:r>
          </a:p>
          <a:p>
            <a:pPr marL="0" indent="0">
              <a:buNone/>
            </a:pPr>
            <a:r>
              <a:rPr lang="es-ES_tradnl" dirty="0">
                <a:latin typeface="Times New Roman" panose="02020603050405020304" pitchFamily="18" charset="0"/>
                <a:cs typeface="Times New Roman" panose="02020603050405020304" pitchFamily="18" charset="0"/>
              </a:rPr>
              <a:t>                new </a:t>
            </a:r>
            <a:r>
              <a:rPr lang="es-ES_tradnl" dirty="0" err="1">
                <a:latin typeface="Times New Roman" panose="02020603050405020304" pitchFamily="18" charset="0"/>
                <a:cs typeface="Times New Roman" panose="02020603050405020304" pitchFamily="18" charset="0"/>
              </a:rPr>
              <a:t>PointProjection</a:t>
            </a:r>
            <a:r>
              <a:rPr lang="es-ES_tradnl" dirty="0">
                <a:latin typeface="Times New Roman" panose="02020603050405020304" pitchFamily="18" charset="0"/>
                <a:cs typeface="Times New Roman" panose="02020603050405020304" pitchFamily="18" charset="0"/>
              </a:rPr>
              <a:t>(new Point3D(0, 0, (n + 1) * </a:t>
            </a:r>
            <a:r>
              <a:rPr lang="es-ES_tradnl" dirty="0" err="1">
                <a:latin typeface="Times New Roman" panose="02020603050405020304" pitchFamily="18" charset="0"/>
                <a:cs typeface="Times New Roman" panose="02020603050405020304" pitchFamily="18" charset="0"/>
              </a:rPr>
              <a:t>segmentLength</a:t>
            </a:r>
            <a:r>
              <a:rPr lang="es-ES_tradnl" dirty="0">
                <a:latin typeface="Times New Roman" panose="02020603050405020304" pitchFamily="18" charset="0"/>
                <a:cs typeface="Times New Roman" panose="02020603050405020304" pitchFamily="18" charset="0"/>
              </a:rPr>
              <a:t>), new Point3D(), new Point4I()),</a:t>
            </a:r>
          </a:p>
          <a:p>
            <a:pPr marL="0" indent="0">
              <a:buNone/>
            </a:pPr>
            <a:r>
              <a:rPr lang="es-ES_tradnl" dirty="0">
                <a:latin typeface="Times New Roman" panose="02020603050405020304" pitchFamily="18" charset="0"/>
                <a:cs typeface="Times New Roman" panose="02020603050405020304" pitchFamily="18" charset="0"/>
              </a:rPr>
              <a:t>                curve,</a:t>
            </a:r>
          </a:p>
          <a:p>
            <a:pPr marL="0" indent="0">
              <a:buNone/>
            </a:pPr>
            <a:r>
              <a:rPr lang="es-ES_tradnl" dirty="0">
                <a:latin typeface="Times New Roman" panose="02020603050405020304" pitchFamily="18" charset="0"/>
                <a:cs typeface="Times New Roman" panose="02020603050405020304" pitchFamily="18" charset="0"/>
              </a:rPr>
              <a:t>                (n / </a:t>
            </a:r>
            <a:r>
              <a:rPr lang="es-ES_tradnl" dirty="0" err="1">
                <a:latin typeface="Times New Roman" panose="02020603050405020304" pitchFamily="18" charset="0"/>
                <a:cs typeface="Times New Roman" panose="02020603050405020304" pitchFamily="18" charset="0"/>
              </a:rPr>
              <a:t>rumbleLength</a:t>
            </a:r>
            <a:r>
              <a:rPr lang="es-ES_tradnl" dirty="0">
                <a:latin typeface="Times New Roman" panose="02020603050405020304" pitchFamily="18" charset="0"/>
                <a:cs typeface="Times New Roman" panose="02020603050405020304" pitchFamily="18" charset="0"/>
              </a:rPr>
              <a:t>) % 2 == 1 ? </a:t>
            </a:r>
            <a:r>
              <a:rPr lang="es-ES_tradnl" dirty="0" err="1">
                <a:latin typeface="Times New Roman" panose="02020603050405020304" pitchFamily="18" charset="0"/>
                <a:cs typeface="Times New Roman" panose="02020603050405020304" pitchFamily="18" charset="0"/>
              </a:rPr>
              <a:t>Colors.DARK</a:t>
            </a:r>
            <a:r>
              <a:rPr lang="es-ES_tradnl" dirty="0">
                <a:latin typeface="Times New Roman" panose="02020603050405020304" pitchFamily="18" charset="0"/>
                <a:cs typeface="Times New Roman" panose="02020603050405020304" pitchFamily="18" charset="0"/>
              </a:rPr>
              <a:t> : </a:t>
            </a:r>
            <a:r>
              <a:rPr lang="es-ES_tradnl" dirty="0" err="1">
                <a:latin typeface="Times New Roman" panose="02020603050405020304" pitchFamily="18" charset="0"/>
                <a:cs typeface="Times New Roman" panose="02020603050405020304" pitchFamily="18" charset="0"/>
              </a:rPr>
              <a:t>Colors.LIGHT</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p>
        </p:txBody>
      </p:sp>
      <p:sp>
        <p:nvSpPr>
          <p:cNvPr id="4" name="Footer Placeholder 3">
            <a:extLst>
              <a:ext uri="{FF2B5EF4-FFF2-40B4-BE49-F238E27FC236}">
                <a16:creationId xmlns:a16="http://schemas.microsoft.com/office/drawing/2014/main" id="{FE3B3F2F-292D-0A42-B862-7B5312C22143}"/>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A2D39605-0061-4144-9BAC-5C82A90BC435}"/>
              </a:ext>
            </a:extLst>
          </p:cNvPr>
          <p:cNvSpPr>
            <a:spLocks noGrp="1"/>
          </p:cNvSpPr>
          <p:nvPr>
            <p:ph type="sldNum" sz="quarter" idx="12"/>
          </p:nvPr>
        </p:nvSpPr>
        <p:spPr/>
        <p:txBody>
          <a:bodyPr/>
          <a:lstStyle/>
          <a:p>
            <a:fld id="{E6D04F0B-AE82-0548-99D2-C579B6286679}" type="slidenum">
              <a:rPr lang="es-ES_tradnl" smtClean="0"/>
              <a:t>16</a:t>
            </a:fld>
            <a:endParaRPr lang="es-ES_tradnl"/>
          </a:p>
        </p:txBody>
      </p:sp>
    </p:spTree>
    <p:extLst>
      <p:ext uri="{BB962C8B-B14F-4D97-AF65-F5344CB8AC3E}">
        <p14:creationId xmlns:p14="http://schemas.microsoft.com/office/powerpoint/2010/main" val="2604300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B1603-2C7F-8242-AD2E-5007A2C89725}"/>
              </a:ext>
            </a:extLst>
          </p:cNvPr>
          <p:cNvSpPr>
            <a:spLocks noGrp="1"/>
          </p:cNvSpPr>
          <p:nvPr>
            <p:ph type="title"/>
          </p:nvPr>
        </p:nvSpPr>
        <p:spPr/>
        <p:txBody>
          <a:bodyPr/>
          <a:lstStyle/>
          <a:p>
            <a:r>
              <a:rPr lang="es-ES_tradnl" dirty="0"/>
              <a:t>Método </a:t>
            </a:r>
            <a:r>
              <a:rPr lang="es-ES_tradnl" dirty="0" err="1">
                <a:latin typeface="Times New Roman" panose="02020603050405020304" pitchFamily="18" charset="0"/>
                <a:cs typeface="Times New Roman" panose="02020603050405020304" pitchFamily="18" charset="0"/>
              </a:rPr>
              <a:t>addRoad</a:t>
            </a:r>
            <a:endParaRPr lang="es-ES_tradnl"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407AED0-A62D-1240-822A-3BC4C7409602}"/>
              </a:ext>
            </a:extLst>
          </p:cNvPr>
          <p:cNvSpPr>
            <a:spLocks noGrp="1"/>
          </p:cNvSpPr>
          <p:nvPr>
            <p:ph idx="1"/>
          </p:nvPr>
        </p:nvSpPr>
        <p:spPr/>
        <p:txBody>
          <a:bodyPr>
            <a:normAutofit fontScale="92500" lnSpcReduction="20000"/>
          </a:bodyPr>
          <a:lstStyle/>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private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void</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addRoad</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enter</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hold</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leave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curve)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for</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int</a:t>
            </a:r>
            <a:r>
              <a:rPr lang="es-ES_tradnl" dirty="0">
                <a:latin typeface="Times New Roman" panose="02020603050405020304" pitchFamily="18" charset="0"/>
                <a:cs typeface="Times New Roman" panose="02020603050405020304" pitchFamily="18" charset="0"/>
              </a:rPr>
              <a:t> n = 0; n &lt; </a:t>
            </a:r>
            <a:r>
              <a:rPr lang="es-ES_tradnl" dirty="0" err="1">
                <a:latin typeface="Times New Roman" panose="02020603050405020304" pitchFamily="18" charset="0"/>
                <a:cs typeface="Times New Roman" panose="02020603050405020304" pitchFamily="18" charset="0"/>
              </a:rPr>
              <a:t>enter</a:t>
            </a:r>
            <a:r>
              <a:rPr lang="es-ES_tradnl" dirty="0">
                <a:latin typeface="Times New Roman" panose="02020603050405020304" pitchFamily="18" charset="0"/>
                <a:cs typeface="Times New Roman" panose="02020603050405020304" pitchFamily="18" charset="0"/>
              </a:rPr>
              <a:t>; n++)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addSegment</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Util.easeIn</a:t>
            </a:r>
            <a:r>
              <a:rPr lang="es-ES_tradnl" dirty="0">
                <a:latin typeface="Times New Roman" panose="02020603050405020304" pitchFamily="18" charset="0"/>
                <a:cs typeface="Times New Roman" panose="02020603050405020304" pitchFamily="18" charset="0"/>
              </a:rPr>
              <a:t>(0, curve, n / </a:t>
            </a:r>
            <a:r>
              <a:rPr lang="es-ES_tradnl" dirty="0" err="1">
                <a:latin typeface="Times New Roman" panose="02020603050405020304" pitchFamily="18" charset="0"/>
                <a:cs typeface="Times New Roman" panose="02020603050405020304" pitchFamily="18" charset="0"/>
              </a:rPr>
              <a:t>enter</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for</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int</a:t>
            </a:r>
            <a:r>
              <a:rPr lang="es-ES_tradnl" dirty="0">
                <a:latin typeface="Times New Roman" panose="02020603050405020304" pitchFamily="18" charset="0"/>
                <a:cs typeface="Times New Roman" panose="02020603050405020304" pitchFamily="18" charset="0"/>
              </a:rPr>
              <a:t> n = 0; n &lt; </a:t>
            </a:r>
            <a:r>
              <a:rPr lang="es-ES_tradnl" dirty="0" err="1">
                <a:latin typeface="Times New Roman" panose="02020603050405020304" pitchFamily="18" charset="0"/>
                <a:cs typeface="Times New Roman" panose="02020603050405020304" pitchFamily="18" charset="0"/>
              </a:rPr>
              <a:t>hold</a:t>
            </a:r>
            <a:r>
              <a:rPr lang="es-ES_tradnl" dirty="0">
                <a:latin typeface="Times New Roman" panose="02020603050405020304" pitchFamily="18" charset="0"/>
                <a:cs typeface="Times New Roman" panose="02020603050405020304" pitchFamily="18" charset="0"/>
              </a:rPr>
              <a:t>; n++)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addSegment</a:t>
            </a:r>
            <a:r>
              <a:rPr lang="es-ES_tradnl" dirty="0">
                <a:latin typeface="Times New Roman" panose="02020603050405020304" pitchFamily="18" charset="0"/>
                <a:cs typeface="Times New Roman" panose="02020603050405020304" pitchFamily="18" charset="0"/>
              </a:rPr>
              <a:t>(curve);</a:t>
            </a:r>
          </a:p>
          <a:p>
            <a:pPr marL="0" indent="0">
              <a:buNone/>
            </a:pP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for</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int</a:t>
            </a:r>
            <a:r>
              <a:rPr lang="es-ES_tradnl" dirty="0">
                <a:latin typeface="Times New Roman" panose="02020603050405020304" pitchFamily="18" charset="0"/>
                <a:cs typeface="Times New Roman" panose="02020603050405020304" pitchFamily="18" charset="0"/>
              </a:rPr>
              <a:t> n = 0; n &lt; </a:t>
            </a:r>
            <a:r>
              <a:rPr lang="es-ES_tradnl" dirty="0" err="1">
                <a:latin typeface="Times New Roman" panose="02020603050405020304" pitchFamily="18" charset="0"/>
                <a:cs typeface="Times New Roman" panose="02020603050405020304" pitchFamily="18" charset="0"/>
              </a:rPr>
              <a:t>leave</a:t>
            </a:r>
            <a:r>
              <a:rPr lang="es-ES_tradnl" dirty="0">
                <a:latin typeface="Times New Roman" panose="02020603050405020304" pitchFamily="18" charset="0"/>
                <a:cs typeface="Times New Roman" panose="02020603050405020304" pitchFamily="18" charset="0"/>
              </a:rPr>
              <a:t>; n++)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addSegment</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Util.easeInOut</a:t>
            </a:r>
            <a:r>
              <a:rPr lang="es-ES_tradnl" dirty="0">
                <a:latin typeface="Times New Roman" panose="02020603050405020304" pitchFamily="18" charset="0"/>
                <a:cs typeface="Times New Roman" panose="02020603050405020304" pitchFamily="18" charset="0"/>
              </a:rPr>
              <a:t>(curve, 0, n / </a:t>
            </a:r>
            <a:r>
              <a:rPr lang="es-ES_tradnl" dirty="0" err="1">
                <a:latin typeface="Times New Roman" panose="02020603050405020304" pitchFamily="18" charset="0"/>
                <a:cs typeface="Times New Roman" panose="02020603050405020304" pitchFamily="18" charset="0"/>
              </a:rPr>
              <a:t>leave</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p>
        </p:txBody>
      </p:sp>
      <p:sp>
        <p:nvSpPr>
          <p:cNvPr id="4" name="Footer Placeholder 3">
            <a:extLst>
              <a:ext uri="{FF2B5EF4-FFF2-40B4-BE49-F238E27FC236}">
                <a16:creationId xmlns:a16="http://schemas.microsoft.com/office/drawing/2014/main" id="{BE6F5E1A-3E65-0441-A81A-989E2FDBDE21}"/>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AEF77A92-2701-994D-8844-B5FCCC69CB56}"/>
              </a:ext>
            </a:extLst>
          </p:cNvPr>
          <p:cNvSpPr>
            <a:spLocks noGrp="1"/>
          </p:cNvSpPr>
          <p:nvPr>
            <p:ph type="sldNum" sz="quarter" idx="12"/>
          </p:nvPr>
        </p:nvSpPr>
        <p:spPr/>
        <p:txBody>
          <a:bodyPr/>
          <a:lstStyle/>
          <a:p>
            <a:fld id="{E6D04F0B-AE82-0548-99D2-C579B6286679}" type="slidenum">
              <a:rPr lang="es-ES_tradnl" smtClean="0"/>
              <a:t>17</a:t>
            </a:fld>
            <a:endParaRPr lang="es-ES_tradnl"/>
          </a:p>
        </p:txBody>
      </p:sp>
    </p:spTree>
    <p:extLst>
      <p:ext uri="{BB962C8B-B14F-4D97-AF65-F5344CB8AC3E}">
        <p14:creationId xmlns:p14="http://schemas.microsoft.com/office/powerpoint/2010/main" val="2592843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F6200-F36C-534E-AA02-0738976CFBD9}"/>
              </a:ext>
            </a:extLst>
          </p:cNvPr>
          <p:cNvSpPr>
            <a:spLocks noGrp="1"/>
          </p:cNvSpPr>
          <p:nvPr>
            <p:ph type="title"/>
          </p:nvPr>
        </p:nvSpPr>
        <p:spPr/>
        <p:txBody>
          <a:bodyPr/>
          <a:lstStyle/>
          <a:p>
            <a:r>
              <a:rPr lang="es-ES_tradnl" dirty="0"/>
              <a:t>Método </a:t>
            </a:r>
            <a:r>
              <a:rPr lang="es-ES_tradnl" dirty="0" err="1">
                <a:latin typeface="Times New Roman" panose="02020603050405020304" pitchFamily="18" charset="0"/>
                <a:cs typeface="Times New Roman" panose="02020603050405020304" pitchFamily="18" charset="0"/>
              </a:rPr>
              <a:t>addCurve</a:t>
            </a:r>
            <a:endParaRPr lang="es-ES_tradnl"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EF1CF01-8834-CD4E-9522-AAA0F4593A4E}"/>
              </a:ext>
            </a:extLst>
          </p:cNvPr>
          <p:cNvSpPr>
            <a:spLocks noGrp="1"/>
          </p:cNvSpPr>
          <p:nvPr>
            <p:ph idx="1"/>
          </p:nvPr>
        </p:nvSpPr>
        <p:spPr/>
        <p:txBody>
          <a:bodyPr/>
          <a:lstStyle/>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private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void</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addCurve</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int</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num</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int</a:t>
            </a:r>
            <a:r>
              <a:rPr lang="es-ES_tradnl" dirty="0">
                <a:latin typeface="Times New Roman" panose="02020603050405020304" pitchFamily="18" charset="0"/>
                <a:cs typeface="Times New Roman" panose="02020603050405020304" pitchFamily="18" charset="0"/>
              </a:rPr>
              <a:t> curve)</a:t>
            </a:r>
          </a:p>
          <a:p>
            <a:pPr marL="0" indent="0">
              <a:buNone/>
            </a:pP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addRoad</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num</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num</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num</a:t>
            </a:r>
            <a:r>
              <a:rPr lang="es-ES_tradnl" dirty="0">
                <a:latin typeface="Times New Roman" panose="02020603050405020304" pitchFamily="18" charset="0"/>
                <a:cs typeface="Times New Roman" panose="02020603050405020304" pitchFamily="18" charset="0"/>
              </a:rPr>
              <a:t>, curve);</a:t>
            </a:r>
          </a:p>
          <a:p>
            <a:pPr marL="0" indent="0">
              <a:buNone/>
            </a:pPr>
            <a:r>
              <a:rPr lang="es-ES_tradnl" dirty="0">
                <a:latin typeface="Times New Roman" panose="02020603050405020304" pitchFamily="18" charset="0"/>
                <a:cs typeface="Times New Roman" panose="02020603050405020304" pitchFamily="18" charset="0"/>
              </a:rPr>
              <a:t>    }</a:t>
            </a:r>
          </a:p>
          <a:p>
            <a:endParaRPr lang="es-ES_tradnl" dirty="0"/>
          </a:p>
        </p:txBody>
      </p:sp>
      <p:sp>
        <p:nvSpPr>
          <p:cNvPr id="4" name="Footer Placeholder 3">
            <a:extLst>
              <a:ext uri="{FF2B5EF4-FFF2-40B4-BE49-F238E27FC236}">
                <a16:creationId xmlns:a16="http://schemas.microsoft.com/office/drawing/2014/main" id="{312D1BE0-04E0-0D4D-9627-80137A7E807C}"/>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8727BF50-188F-E84E-9130-D742E06572B7}"/>
              </a:ext>
            </a:extLst>
          </p:cNvPr>
          <p:cNvSpPr>
            <a:spLocks noGrp="1"/>
          </p:cNvSpPr>
          <p:nvPr>
            <p:ph type="sldNum" sz="quarter" idx="12"/>
          </p:nvPr>
        </p:nvSpPr>
        <p:spPr/>
        <p:txBody>
          <a:bodyPr/>
          <a:lstStyle/>
          <a:p>
            <a:fld id="{E6D04F0B-AE82-0548-99D2-C579B6286679}" type="slidenum">
              <a:rPr lang="es-ES_tradnl" smtClean="0"/>
              <a:t>18</a:t>
            </a:fld>
            <a:endParaRPr lang="es-ES_tradnl"/>
          </a:p>
        </p:txBody>
      </p:sp>
    </p:spTree>
    <p:extLst>
      <p:ext uri="{BB962C8B-B14F-4D97-AF65-F5344CB8AC3E}">
        <p14:creationId xmlns:p14="http://schemas.microsoft.com/office/powerpoint/2010/main" val="1566337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E4B78-EC27-964F-8738-92922575C938}"/>
              </a:ext>
            </a:extLst>
          </p:cNvPr>
          <p:cNvSpPr>
            <a:spLocks noGrp="1"/>
          </p:cNvSpPr>
          <p:nvPr>
            <p:ph type="title"/>
          </p:nvPr>
        </p:nvSpPr>
        <p:spPr/>
        <p:txBody>
          <a:bodyPr/>
          <a:lstStyle/>
          <a:p>
            <a:r>
              <a:rPr lang="es-ES_tradnl" dirty="0"/>
              <a:t>Método </a:t>
            </a:r>
            <a:r>
              <a:rPr lang="es-ES_tradnl" dirty="0" err="1">
                <a:latin typeface="Times New Roman" panose="02020603050405020304" pitchFamily="18" charset="0"/>
                <a:cs typeface="Times New Roman" panose="02020603050405020304" pitchFamily="18" charset="0"/>
              </a:rPr>
              <a:t>addSCurves</a:t>
            </a:r>
            <a:endParaRPr lang="es-ES_tradnl"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6A24AC8-8511-7347-9975-87C0F18F24AD}"/>
              </a:ext>
            </a:extLst>
          </p:cNvPr>
          <p:cNvSpPr>
            <a:spLocks noGrp="1"/>
          </p:cNvSpPr>
          <p:nvPr>
            <p:ph idx="1"/>
          </p:nvPr>
        </p:nvSpPr>
        <p:spPr/>
        <p:txBody>
          <a:bodyPr>
            <a:normAutofit fontScale="85000" lnSpcReduction="20000"/>
          </a:bodyPr>
          <a:lstStyle/>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private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void</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addSCurves</a:t>
            </a: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addRoad</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Road.LENGTH.MEDIUM.getValue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Road.LENGTH.MEDIUM.getValue</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Road.LENGTH.MEDIUM.getValue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Road.CURVE.EASY.getValue</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addRoad</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Road.LENGTH.MEDIUM.getValue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Road.LENGTH.MEDIUM.getValue</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Road.LENGTH.MEDIUM.getValue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Road.CURVE.MEDIUM.getValue</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addRoad</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Road.LENGTH.MEDIUM.getValue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Road.LENGTH.MEDIUM.getValue</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Road.LENGTH.MEDIUM.getValue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Road.CURVE.EASY.getValue</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addRoad</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Road.LENGTH.MEDIUM.getValue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Road.LENGTH.MEDIUM.getValue</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Road.LENGTH.MEDIUM.getValue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Road.CURVE.EASY.getValue</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addRoad</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Road.LENGTH.MEDIUM.getValue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Road.LENGTH.MEDIUM.getValue</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Road.LENGTH.MEDIUM.getValue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Road.CURVE.MEDIUM.getValue</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p>
        </p:txBody>
      </p:sp>
      <p:sp>
        <p:nvSpPr>
          <p:cNvPr id="4" name="Footer Placeholder 3">
            <a:extLst>
              <a:ext uri="{FF2B5EF4-FFF2-40B4-BE49-F238E27FC236}">
                <a16:creationId xmlns:a16="http://schemas.microsoft.com/office/drawing/2014/main" id="{A468C19F-CF50-EC4A-A94B-860F1383B8A9}"/>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8BD3DF72-955A-1943-9570-39F4B9AD5036}"/>
              </a:ext>
            </a:extLst>
          </p:cNvPr>
          <p:cNvSpPr>
            <a:spLocks noGrp="1"/>
          </p:cNvSpPr>
          <p:nvPr>
            <p:ph type="sldNum" sz="quarter" idx="12"/>
          </p:nvPr>
        </p:nvSpPr>
        <p:spPr/>
        <p:txBody>
          <a:bodyPr/>
          <a:lstStyle/>
          <a:p>
            <a:fld id="{E6D04F0B-AE82-0548-99D2-C579B6286679}" type="slidenum">
              <a:rPr lang="es-ES_tradnl" smtClean="0"/>
              <a:t>19</a:t>
            </a:fld>
            <a:endParaRPr lang="es-ES_tradnl"/>
          </a:p>
        </p:txBody>
      </p:sp>
    </p:spTree>
    <p:extLst>
      <p:ext uri="{BB962C8B-B14F-4D97-AF65-F5344CB8AC3E}">
        <p14:creationId xmlns:p14="http://schemas.microsoft.com/office/powerpoint/2010/main" val="1136981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BD6D0-599A-5244-AA90-5F764D5A3F85}"/>
              </a:ext>
            </a:extLst>
          </p:cNvPr>
          <p:cNvSpPr>
            <a:spLocks noGrp="1"/>
          </p:cNvSpPr>
          <p:nvPr>
            <p:ph type="title"/>
          </p:nvPr>
        </p:nvSpPr>
        <p:spPr/>
        <p:txBody>
          <a:bodyPr/>
          <a:lstStyle/>
          <a:p>
            <a:r>
              <a:rPr lang="es-ES_tradnl" dirty="0"/>
              <a:t>Curvas</a:t>
            </a:r>
          </a:p>
        </p:txBody>
      </p:sp>
      <p:sp>
        <p:nvSpPr>
          <p:cNvPr id="3" name="Content Placeholder 2">
            <a:extLst>
              <a:ext uri="{FF2B5EF4-FFF2-40B4-BE49-F238E27FC236}">
                <a16:creationId xmlns:a16="http://schemas.microsoft.com/office/drawing/2014/main" id="{D72BE005-9C7B-794A-8EE9-3D81278B014C}"/>
              </a:ext>
            </a:extLst>
          </p:cNvPr>
          <p:cNvSpPr>
            <a:spLocks noGrp="1"/>
          </p:cNvSpPr>
          <p:nvPr>
            <p:ph idx="1"/>
          </p:nvPr>
        </p:nvSpPr>
        <p:spPr/>
        <p:txBody>
          <a:bodyPr/>
          <a:lstStyle/>
          <a:p>
            <a:r>
              <a:rPr lang="es-ES_tradnl" dirty="0"/>
              <a:t>En la versión 2 de Java Racer se le agregarán curvas a la carretera.</a:t>
            </a:r>
          </a:p>
          <a:p>
            <a:endParaRPr lang="es-ES_tradnl" dirty="0"/>
          </a:p>
        </p:txBody>
      </p:sp>
      <p:sp>
        <p:nvSpPr>
          <p:cNvPr id="4" name="Footer Placeholder 3">
            <a:extLst>
              <a:ext uri="{FF2B5EF4-FFF2-40B4-BE49-F238E27FC236}">
                <a16:creationId xmlns:a16="http://schemas.microsoft.com/office/drawing/2014/main" id="{C1531AFA-C674-F34F-A4E9-A68A4DA1CC9C}"/>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AC5D052A-82E3-204A-A55C-2A0EAC4DE3E2}"/>
              </a:ext>
            </a:extLst>
          </p:cNvPr>
          <p:cNvSpPr>
            <a:spLocks noGrp="1"/>
          </p:cNvSpPr>
          <p:nvPr>
            <p:ph type="sldNum" sz="quarter" idx="12"/>
          </p:nvPr>
        </p:nvSpPr>
        <p:spPr/>
        <p:txBody>
          <a:bodyPr/>
          <a:lstStyle/>
          <a:p>
            <a:fld id="{E6D04F0B-AE82-0548-99D2-C579B6286679}" type="slidenum">
              <a:rPr lang="es-ES_tradnl" smtClean="0"/>
              <a:t>2</a:t>
            </a:fld>
            <a:endParaRPr lang="es-ES_tradnl"/>
          </a:p>
        </p:txBody>
      </p:sp>
      <p:pic>
        <p:nvPicPr>
          <p:cNvPr id="7" name="Picture 6">
            <a:extLst>
              <a:ext uri="{FF2B5EF4-FFF2-40B4-BE49-F238E27FC236}">
                <a16:creationId xmlns:a16="http://schemas.microsoft.com/office/drawing/2014/main" id="{9C70808C-820B-6D44-86E6-8D51102F4551}"/>
              </a:ext>
            </a:extLst>
          </p:cNvPr>
          <p:cNvPicPr>
            <a:picLocks noChangeAspect="1"/>
          </p:cNvPicPr>
          <p:nvPr/>
        </p:nvPicPr>
        <p:blipFill>
          <a:blip r:embed="rId2"/>
          <a:stretch>
            <a:fillRect/>
          </a:stretch>
        </p:blipFill>
        <p:spPr>
          <a:xfrm>
            <a:off x="2706129" y="2533135"/>
            <a:ext cx="5055287" cy="3791465"/>
          </a:xfrm>
          <a:prstGeom prst="rect">
            <a:avLst/>
          </a:prstGeom>
        </p:spPr>
      </p:pic>
    </p:spTree>
    <p:extLst>
      <p:ext uri="{BB962C8B-B14F-4D97-AF65-F5344CB8AC3E}">
        <p14:creationId xmlns:p14="http://schemas.microsoft.com/office/powerpoint/2010/main" val="1997129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DD837-9DB8-2543-91EF-D55C4A53909D}"/>
              </a:ext>
            </a:extLst>
          </p:cNvPr>
          <p:cNvSpPr>
            <a:spLocks noGrp="1"/>
          </p:cNvSpPr>
          <p:nvPr>
            <p:ph type="title"/>
          </p:nvPr>
        </p:nvSpPr>
        <p:spPr/>
        <p:txBody>
          <a:bodyPr/>
          <a:lstStyle/>
          <a:p>
            <a:r>
              <a:rPr lang="es-ES_tradnl" dirty="0"/>
              <a:t>Método </a:t>
            </a:r>
            <a:r>
              <a:rPr lang="es-ES_tradnl" dirty="0" err="1">
                <a:latin typeface="Times New Roman" panose="02020603050405020304" pitchFamily="18" charset="0"/>
                <a:cs typeface="Times New Roman" panose="02020603050405020304" pitchFamily="18" charset="0"/>
              </a:rPr>
              <a:t>resetRoad</a:t>
            </a:r>
            <a:endParaRPr lang="es-ES_tradnl"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569AE2E-0776-D34C-87D4-5BF6C5F26CF3}"/>
              </a:ext>
            </a:extLst>
          </p:cNvPr>
          <p:cNvSpPr>
            <a:spLocks noGrp="1"/>
          </p:cNvSpPr>
          <p:nvPr>
            <p:ph idx="1"/>
          </p:nvPr>
        </p:nvSpPr>
        <p:spPr/>
        <p:txBody>
          <a:bodyPr/>
          <a:lstStyle/>
          <a:p>
            <a:r>
              <a:rPr lang="es-ES_tradnl" dirty="0"/>
              <a:t>El método </a:t>
            </a:r>
            <a:r>
              <a:rPr lang="es-ES_tradnl" dirty="0" err="1">
                <a:latin typeface="Times New Roman" panose="02020603050405020304" pitchFamily="18" charset="0"/>
                <a:cs typeface="Times New Roman" panose="02020603050405020304" pitchFamily="18" charset="0"/>
              </a:rPr>
              <a:t>resetRoad</a:t>
            </a:r>
            <a:r>
              <a:rPr lang="es-ES_tradnl" dirty="0"/>
              <a:t> se cambia para que invoque a los métodos anteriores.</a:t>
            </a:r>
          </a:p>
          <a:p>
            <a:endParaRPr lang="es-ES_tradnl" dirty="0"/>
          </a:p>
        </p:txBody>
      </p:sp>
      <p:sp>
        <p:nvSpPr>
          <p:cNvPr id="4" name="Footer Placeholder 3">
            <a:extLst>
              <a:ext uri="{FF2B5EF4-FFF2-40B4-BE49-F238E27FC236}">
                <a16:creationId xmlns:a16="http://schemas.microsoft.com/office/drawing/2014/main" id="{BBCD958D-C89F-D44A-A636-BD6E8813BC69}"/>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3393DFC6-A677-7F44-A3EA-601F54475A16}"/>
              </a:ext>
            </a:extLst>
          </p:cNvPr>
          <p:cNvSpPr>
            <a:spLocks noGrp="1"/>
          </p:cNvSpPr>
          <p:nvPr>
            <p:ph type="sldNum" sz="quarter" idx="12"/>
          </p:nvPr>
        </p:nvSpPr>
        <p:spPr/>
        <p:txBody>
          <a:bodyPr/>
          <a:lstStyle/>
          <a:p>
            <a:fld id="{E6D04F0B-AE82-0548-99D2-C579B6286679}" type="slidenum">
              <a:rPr lang="es-ES_tradnl" smtClean="0"/>
              <a:t>20</a:t>
            </a:fld>
            <a:endParaRPr lang="es-ES_tradnl"/>
          </a:p>
        </p:txBody>
      </p:sp>
    </p:spTree>
    <p:extLst>
      <p:ext uri="{BB962C8B-B14F-4D97-AF65-F5344CB8AC3E}">
        <p14:creationId xmlns:p14="http://schemas.microsoft.com/office/powerpoint/2010/main" val="13307678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950BF-66B0-D24A-AA36-885DEC437D36}"/>
              </a:ext>
            </a:extLst>
          </p:cNvPr>
          <p:cNvSpPr>
            <a:spLocks noGrp="1"/>
          </p:cNvSpPr>
          <p:nvPr>
            <p:ph type="title"/>
          </p:nvPr>
        </p:nvSpPr>
        <p:spPr/>
        <p:txBody>
          <a:bodyPr/>
          <a:lstStyle/>
          <a:p>
            <a:r>
              <a:rPr lang="es-ES_tradnl" dirty="0"/>
              <a:t>Método </a:t>
            </a:r>
            <a:r>
              <a:rPr lang="es-ES_tradnl" dirty="0" err="1">
                <a:latin typeface="Times New Roman" panose="02020603050405020304" pitchFamily="18" charset="0"/>
                <a:cs typeface="Times New Roman" panose="02020603050405020304" pitchFamily="18" charset="0"/>
              </a:rPr>
              <a:t>resetRoad</a:t>
            </a:r>
            <a:endParaRPr lang="es-ES_tradnl" dirty="0"/>
          </a:p>
        </p:txBody>
      </p:sp>
      <p:sp>
        <p:nvSpPr>
          <p:cNvPr id="3" name="Content Placeholder 2">
            <a:extLst>
              <a:ext uri="{FF2B5EF4-FFF2-40B4-BE49-F238E27FC236}">
                <a16:creationId xmlns:a16="http://schemas.microsoft.com/office/drawing/2014/main" id="{4A895FC6-2958-6F4F-910F-9BFD722EAE31}"/>
              </a:ext>
            </a:extLst>
          </p:cNvPr>
          <p:cNvSpPr>
            <a:spLocks noGrp="1"/>
          </p:cNvSpPr>
          <p:nvPr>
            <p:ph idx="1"/>
          </p:nvPr>
        </p:nvSpPr>
        <p:spPr/>
        <p:txBody>
          <a:bodyPr>
            <a:normAutofit fontScale="92500" lnSpcReduction="20000"/>
          </a:bodyPr>
          <a:lstStyle/>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private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void</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resetRoad</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segments.clear</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addStraight</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Road.LENGTH.SHORT.getValue</a:t>
            </a:r>
            <a:r>
              <a:rPr lang="es-ES_tradnl" dirty="0">
                <a:latin typeface="Times New Roman" panose="02020603050405020304" pitchFamily="18" charset="0"/>
                <a:cs typeface="Times New Roman" panose="02020603050405020304" pitchFamily="18" charset="0"/>
              </a:rPr>
              <a:t>() / 4);</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addSCurves</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addStraight</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Road.LENGTH.LONG.getValue</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addCurve</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Road.LENGTH.MEDIUM.getValue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Road.CURVE.MEDIUM.getValue</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addCurve</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Road.LENGTH.LONG.getValue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Road.CURVE.MEDIUM.getValue</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addStraight</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Road.LENGTH.MEDIUM.getValue</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addSCurves</a:t>
            </a:r>
            <a:r>
              <a:rPr lang="es-ES_tradnl" dirty="0">
                <a:latin typeface="Times New Roman" panose="02020603050405020304" pitchFamily="18" charset="0"/>
                <a:cs typeface="Times New Roman" panose="02020603050405020304" pitchFamily="18" charset="0"/>
              </a:rPr>
              <a:t>();</a:t>
            </a:r>
          </a:p>
        </p:txBody>
      </p:sp>
      <p:sp>
        <p:nvSpPr>
          <p:cNvPr id="4" name="Footer Placeholder 3">
            <a:extLst>
              <a:ext uri="{FF2B5EF4-FFF2-40B4-BE49-F238E27FC236}">
                <a16:creationId xmlns:a16="http://schemas.microsoft.com/office/drawing/2014/main" id="{F0678CEE-1020-B94C-8214-A7D8B6ED9997}"/>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05BFE6E1-3E0F-F44A-B9F6-60AA3FB2C7A3}"/>
              </a:ext>
            </a:extLst>
          </p:cNvPr>
          <p:cNvSpPr>
            <a:spLocks noGrp="1"/>
          </p:cNvSpPr>
          <p:nvPr>
            <p:ph type="sldNum" sz="quarter" idx="12"/>
          </p:nvPr>
        </p:nvSpPr>
        <p:spPr/>
        <p:txBody>
          <a:bodyPr/>
          <a:lstStyle/>
          <a:p>
            <a:fld id="{E6D04F0B-AE82-0548-99D2-C579B6286679}" type="slidenum">
              <a:rPr lang="es-ES_tradnl" smtClean="0"/>
              <a:t>21</a:t>
            </a:fld>
            <a:endParaRPr lang="es-ES_tradnl"/>
          </a:p>
        </p:txBody>
      </p:sp>
    </p:spTree>
    <p:extLst>
      <p:ext uri="{BB962C8B-B14F-4D97-AF65-F5344CB8AC3E}">
        <p14:creationId xmlns:p14="http://schemas.microsoft.com/office/powerpoint/2010/main" val="22606465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9091D-1C10-1641-AF21-CFCF2F2E5844}"/>
              </a:ext>
            </a:extLst>
          </p:cNvPr>
          <p:cNvSpPr>
            <a:spLocks noGrp="1"/>
          </p:cNvSpPr>
          <p:nvPr>
            <p:ph type="title"/>
          </p:nvPr>
        </p:nvSpPr>
        <p:spPr/>
        <p:txBody>
          <a:bodyPr/>
          <a:lstStyle/>
          <a:p>
            <a:r>
              <a:rPr lang="es-ES_tradnl" dirty="0"/>
              <a:t>Método </a:t>
            </a:r>
            <a:r>
              <a:rPr lang="es-ES_tradnl" dirty="0" err="1">
                <a:latin typeface="Times New Roman" panose="02020603050405020304" pitchFamily="18" charset="0"/>
                <a:cs typeface="Times New Roman" panose="02020603050405020304" pitchFamily="18" charset="0"/>
              </a:rPr>
              <a:t>resetRoad</a:t>
            </a:r>
            <a:endParaRPr lang="es-ES_tradnl" dirty="0"/>
          </a:p>
        </p:txBody>
      </p:sp>
      <p:sp>
        <p:nvSpPr>
          <p:cNvPr id="3" name="Content Placeholder 2">
            <a:extLst>
              <a:ext uri="{FF2B5EF4-FFF2-40B4-BE49-F238E27FC236}">
                <a16:creationId xmlns:a16="http://schemas.microsoft.com/office/drawing/2014/main" id="{0714C167-2A21-5E48-AC51-CEA7EAB5F3A9}"/>
              </a:ext>
            </a:extLst>
          </p:cNvPr>
          <p:cNvSpPr>
            <a:spLocks noGrp="1"/>
          </p:cNvSpPr>
          <p:nvPr>
            <p:ph idx="1"/>
          </p:nvPr>
        </p:nvSpPr>
        <p:spPr/>
        <p:txBody>
          <a:bodyPr/>
          <a:lstStyle/>
          <a:p>
            <a:pPr marL="0" indent="0">
              <a:buNone/>
            </a:pPr>
            <a:r>
              <a:rPr lang="es-ES_tradnl" dirty="0">
                <a:latin typeface="Times New Roman" panose="02020603050405020304" pitchFamily="18" charset="0"/>
                <a:cs typeface="Times New Roman" panose="02020603050405020304" pitchFamily="18" charset="0"/>
              </a:rPr>
              <a:t>        </a:t>
            </a:r>
            <a:r>
              <a:rPr lang="es-ES_tradnl" b="1" dirty="0">
                <a:solidFill>
                  <a:srgbClr val="00B050"/>
                </a:solidFill>
                <a:latin typeface="Times New Roman" panose="02020603050405020304" pitchFamily="18" charset="0"/>
                <a:cs typeface="Times New Roman" panose="02020603050405020304" pitchFamily="18" charset="0"/>
              </a:rPr>
              <a:t>// Agrega más segmentos (ver código fuente)</a:t>
            </a:r>
          </a:p>
          <a:p>
            <a:pPr marL="0" indent="0">
              <a:buNone/>
            </a:pP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segments.get</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findSegment</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playerZ</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index</a:t>
            </a:r>
            <a:r>
              <a:rPr lang="es-ES_tradnl" dirty="0">
                <a:latin typeface="Times New Roman" panose="02020603050405020304" pitchFamily="18" charset="0"/>
                <a:cs typeface="Times New Roman" panose="02020603050405020304" pitchFamily="18" charset="0"/>
              </a:rPr>
              <a:t> + 2).color = </a:t>
            </a:r>
            <a:r>
              <a:rPr lang="es-ES_tradnl" dirty="0" err="1">
                <a:latin typeface="Times New Roman" panose="02020603050405020304" pitchFamily="18" charset="0"/>
                <a:cs typeface="Times New Roman" panose="02020603050405020304" pitchFamily="18" charset="0"/>
              </a:rPr>
              <a:t>Colors.START</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segments.get</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findSegment</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playerZ</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index</a:t>
            </a:r>
            <a:r>
              <a:rPr lang="es-ES_tradnl" dirty="0">
                <a:latin typeface="Times New Roman" panose="02020603050405020304" pitchFamily="18" charset="0"/>
                <a:cs typeface="Times New Roman" panose="02020603050405020304" pitchFamily="18" charset="0"/>
              </a:rPr>
              <a:t> + 3).color = </a:t>
            </a:r>
            <a:r>
              <a:rPr lang="es-ES_tradnl" dirty="0" err="1">
                <a:latin typeface="Times New Roman" panose="02020603050405020304" pitchFamily="18" charset="0"/>
                <a:cs typeface="Times New Roman" panose="02020603050405020304" pitchFamily="18" charset="0"/>
              </a:rPr>
              <a:t>Colors.START</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for</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var</a:t>
            </a:r>
            <a:r>
              <a:rPr lang="es-ES_tradnl" dirty="0">
                <a:latin typeface="Times New Roman" panose="02020603050405020304" pitchFamily="18" charset="0"/>
                <a:cs typeface="Times New Roman" panose="02020603050405020304" pitchFamily="18" charset="0"/>
              </a:rPr>
              <a:t> n = 0; n &lt; </a:t>
            </a:r>
            <a:r>
              <a:rPr lang="es-ES_tradnl" dirty="0" err="1">
                <a:latin typeface="Times New Roman" panose="02020603050405020304" pitchFamily="18" charset="0"/>
                <a:cs typeface="Times New Roman" panose="02020603050405020304" pitchFamily="18" charset="0"/>
              </a:rPr>
              <a:t>rumbleLength</a:t>
            </a:r>
            <a:r>
              <a:rPr lang="es-ES_tradnl" dirty="0">
                <a:latin typeface="Times New Roman" panose="02020603050405020304" pitchFamily="18" charset="0"/>
                <a:cs typeface="Times New Roman" panose="02020603050405020304" pitchFamily="18" charset="0"/>
              </a:rPr>
              <a:t>; n++)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segments.get</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segments.size</a:t>
            </a:r>
            <a:r>
              <a:rPr lang="es-ES_tradnl" dirty="0">
                <a:latin typeface="Times New Roman" panose="02020603050405020304" pitchFamily="18" charset="0"/>
                <a:cs typeface="Times New Roman" panose="02020603050405020304" pitchFamily="18" charset="0"/>
              </a:rPr>
              <a:t>() - 1 - n).color = </a:t>
            </a:r>
            <a:r>
              <a:rPr lang="es-ES_tradnl" dirty="0" err="1">
                <a:latin typeface="Times New Roman" panose="02020603050405020304" pitchFamily="18" charset="0"/>
                <a:cs typeface="Times New Roman" panose="02020603050405020304" pitchFamily="18" charset="0"/>
              </a:rPr>
              <a:t>Colors.FINISH</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trackLength</a:t>
            </a:r>
            <a:r>
              <a:rPr lang="es-ES_tradnl" dirty="0">
                <a:latin typeface="Times New Roman" panose="02020603050405020304" pitchFamily="18" charset="0"/>
                <a:cs typeface="Times New Roman" panose="02020603050405020304" pitchFamily="18" charset="0"/>
              </a:rPr>
              <a:t> = </a:t>
            </a:r>
            <a:r>
              <a:rPr lang="es-ES_tradnl" dirty="0" err="1">
                <a:latin typeface="Times New Roman" panose="02020603050405020304" pitchFamily="18" charset="0"/>
                <a:cs typeface="Times New Roman" panose="02020603050405020304" pitchFamily="18" charset="0"/>
              </a:rPr>
              <a:t>segments.size</a:t>
            </a:r>
            <a:r>
              <a:rPr lang="es-ES_tradnl" dirty="0">
                <a:latin typeface="Times New Roman" panose="02020603050405020304" pitchFamily="18" charset="0"/>
                <a:cs typeface="Times New Roman" panose="02020603050405020304" pitchFamily="18" charset="0"/>
              </a:rPr>
              <a:t>() * </a:t>
            </a:r>
            <a:r>
              <a:rPr lang="es-ES_tradnl" dirty="0" err="1">
                <a:latin typeface="Times New Roman" panose="02020603050405020304" pitchFamily="18" charset="0"/>
                <a:cs typeface="Times New Roman" panose="02020603050405020304" pitchFamily="18" charset="0"/>
              </a:rPr>
              <a:t>segmentLength</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p>
        </p:txBody>
      </p:sp>
      <p:sp>
        <p:nvSpPr>
          <p:cNvPr id="4" name="Footer Placeholder 3">
            <a:extLst>
              <a:ext uri="{FF2B5EF4-FFF2-40B4-BE49-F238E27FC236}">
                <a16:creationId xmlns:a16="http://schemas.microsoft.com/office/drawing/2014/main" id="{2AA3EDBB-7B5D-204B-9642-F7419D58C1BC}"/>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E20D803B-D767-2845-A729-BA346943E054}"/>
              </a:ext>
            </a:extLst>
          </p:cNvPr>
          <p:cNvSpPr>
            <a:spLocks noGrp="1"/>
          </p:cNvSpPr>
          <p:nvPr>
            <p:ph type="sldNum" sz="quarter" idx="12"/>
          </p:nvPr>
        </p:nvSpPr>
        <p:spPr/>
        <p:txBody>
          <a:bodyPr/>
          <a:lstStyle/>
          <a:p>
            <a:fld id="{E6D04F0B-AE82-0548-99D2-C579B6286679}" type="slidenum">
              <a:rPr lang="es-ES_tradnl" smtClean="0"/>
              <a:t>22</a:t>
            </a:fld>
            <a:endParaRPr lang="es-ES_tradnl"/>
          </a:p>
        </p:txBody>
      </p:sp>
    </p:spTree>
    <p:extLst>
      <p:ext uri="{BB962C8B-B14F-4D97-AF65-F5344CB8AC3E}">
        <p14:creationId xmlns:p14="http://schemas.microsoft.com/office/powerpoint/2010/main" val="2440020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8FC1F-131A-204B-88FC-26C3B7D9BFA4}"/>
              </a:ext>
            </a:extLst>
          </p:cNvPr>
          <p:cNvSpPr>
            <a:spLocks noGrp="1"/>
          </p:cNvSpPr>
          <p:nvPr>
            <p:ph type="title"/>
          </p:nvPr>
        </p:nvSpPr>
        <p:spPr/>
        <p:txBody>
          <a:bodyPr/>
          <a:lstStyle/>
          <a:p>
            <a:r>
              <a:rPr lang="es-ES_tradnl" dirty="0"/>
              <a:t>Cambios en </a:t>
            </a:r>
            <a:r>
              <a:rPr lang="es-ES_tradnl" dirty="0" err="1">
                <a:latin typeface="Times New Roman" panose="02020603050405020304" pitchFamily="18" charset="0"/>
                <a:cs typeface="Times New Roman" panose="02020603050405020304" pitchFamily="18" charset="0"/>
              </a:rPr>
              <a:t>update</a:t>
            </a:r>
            <a:endParaRPr lang="es-ES_tradnl"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4EBCE72-0B60-1A4F-BBA9-DCDB58773C45}"/>
              </a:ext>
            </a:extLst>
          </p:cNvPr>
          <p:cNvSpPr>
            <a:spLocks noGrp="1"/>
          </p:cNvSpPr>
          <p:nvPr>
            <p:ph idx="1"/>
          </p:nvPr>
        </p:nvSpPr>
        <p:spPr/>
        <p:txBody>
          <a:bodyPr/>
          <a:lstStyle/>
          <a:p>
            <a:r>
              <a:rPr lang="es-ES_tradnl" dirty="0"/>
              <a:t>Se aplica una fuerza centrífuga al automóvil cuando va en una curva.</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private</a:t>
            </a:r>
            <a:r>
              <a:rPr lang="es-ES_tradnl" dirty="0">
                <a:latin typeface="Times New Roman" panose="02020603050405020304" pitchFamily="18" charset="0"/>
                <a:cs typeface="Times New Roman" panose="02020603050405020304" pitchFamily="18" charset="0"/>
              </a:rPr>
              <a:t> final </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centrifugal</a:t>
            </a:r>
            <a:r>
              <a:rPr lang="es-ES_tradnl" dirty="0">
                <a:latin typeface="Times New Roman" panose="02020603050405020304" pitchFamily="18" charset="0"/>
                <a:cs typeface="Times New Roman" panose="02020603050405020304" pitchFamily="18" charset="0"/>
              </a:rPr>
              <a:t> = 0.3;</a:t>
            </a:r>
          </a:p>
          <a:p>
            <a:r>
              <a:rPr lang="es-ES_tradnl" dirty="0"/>
              <a:t>Y se actualiza la posición </a:t>
            </a:r>
            <a:r>
              <a:rPr lang="es-ES_tradnl" dirty="0" err="1">
                <a:latin typeface="Times New Roman" panose="02020603050405020304" pitchFamily="18" charset="0"/>
                <a:cs typeface="Times New Roman" panose="02020603050405020304" pitchFamily="18" charset="0"/>
              </a:rPr>
              <a:t>playerX</a:t>
            </a:r>
            <a:r>
              <a:rPr lang="es-ES_tradnl" dirty="0"/>
              <a:t> en base a la velocidad actual, la cantidad de curva y la fuerza centrífuga.</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playerX</a:t>
            </a:r>
            <a:r>
              <a:rPr lang="es-ES_tradnl" dirty="0">
                <a:latin typeface="Times New Roman" panose="02020603050405020304" pitchFamily="18" charset="0"/>
                <a:cs typeface="Times New Roman" panose="02020603050405020304" pitchFamily="18" charset="0"/>
              </a:rPr>
              <a:t> = </a:t>
            </a:r>
            <a:r>
              <a:rPr lang="es-ES_tradnl" dirty="0" err="1">
                <a:latin typeface="Times New Roman" panose="02020603050405020304" pitchFamily="18" charset="0"/>
                <a:cs typeface="Times New Roman" panose="02020603050405020304" pitchFamily="18" charset="0"/>
              </a:rPr>
              <a:t>playerX</a:t>
            </a:r>
            <a:r>
              <a:rPr lang="es-ES_tradnl" dirty="0">
                <a:latin typeface="Times New Roman" panose="02020603050405020304" pitchFamily="18" charset="0"/>
                <a:cs typeface="Times New Roman" panose="02020603050405020304" pitchFamily="18" charset="0"/>
              </a:rPr>
              <a:t> - (dx * </a:t>
            </a:r>
            <a:r>
              <a:rPr lang="es-ES_tradnl" dirty="0" err="1">
                <a:latin typeface="Times New Roman" panose="02020603050405020304" pitchFamily="18" charset="0"/>
                <a:cs typeface="Times New Roman" panose="02020603050405020304" pitchFamily="18" charset="0"/>
              </a:rPr>
              <a:t>speedPercent</a:t>
            </a:r>
            <a:r>
              <a:rPr lang="es-ES_tradnl" dirty="0">
                <a:latin typeface="Times New Roman" panose="02020603050405020304" pitchFamily="18" charset="0"/>
                <a:cs typeface="Times New Roman" panose="02020603050405020304" pitchFamily="18" charset="0"/>
              </a:rPr>
              <a:t> * </a:t>
            </a:r>
            <a:r>
              <a:rPr lang="es-ES_tradnl" dirty="0" err="1">
                <a:latin typeface="Times New Roman" panose="02020603050405020304" pitchFamily="18" charset="0"/>
                <a:cs typeface="Times New Roman" panose="02020603050405020304" pitchFamily="18" charset="0"/>
              </a:rPr>
              <a:t>playerSegment.curve</a:t>
            </a:r>
            <a:r>
              <a:rPr lang="es-ES_tradnl" dirty="0">
                <a:latin typeface="Times New Roman" panose="02020603050405020304" pitchFamily="18" charset="0"/>
                <a:cs typeface="Times New Roman" panose="02020603050405020304" pitchFamily="18" charset="0"/>
              </a:rPr>
              <a:t> * </a:t>
            </a:r>
            <a:r>
              <a:rPr lang="es-ES_tradnl" dirty="0" err="1">
                <a:latin typeface="Times New Roman" panose="02020603050405020304" pitchFamily="18" charset="0"/>
                <a:cs typeface="Times New Roman" panose="02020603050405020304" pitchFamily="18" charset="0"/>
              </a:rPr>
              <a:t>centrifugal</a:t>
            </a:r>
            <a:r>
              <a:rPr lang="es-ES_tradnl" dirty="0">
                <a:latin typeface="Times New Roman" panose="02020603050405020304" pitchFamily="18" charset="0"/>
                <a:cs typeface="Times New Roman" panose="02020603050405020304" pitchFamily="18" charset="0"/>
              </a:rPr>
              <a:t>);</a:t>
            </a:r>
          </a:p>
          <a:p>
            <a:endParaRPr lang="es-ES_tradnl" dirty="0"/>
          </a:p>
        </p:txBody>
      </p:sp>
      <p:sp>
        <p:nvSpPr>
          <p:cNvPr id="4" name="Footer Placeholder 3">
            <a:extLst>
              <a:ext uri="{FF2B5EF4-FFF2-40B4-BE49-F238E27FC236}">
                <a16:creationId xmlns:a16="http://schemas.microsoft.com/office/drawing/2014/main" id="{BC0CB248-ABB0-334A-9908-858B1C0BA152}"/>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8613FB84-B2DB-8B46-876F-1603F774AD77}"/>
              </a:ext>
            </a:extLst>
          </p:cNvPr>
          <p:cNvSpPr>
            <a:spLocks noGrp="1"/>
          </p:cNvSpPr>
          <p:nvPr>
            <p:ph type="sldNum" sz="quarter" idx="12"/>
          </p:nvPr>
        </p:nvSpPr>
        <p:spPr/>
        <p:txBody>
          <a:bodyPr/>
          <a:lstStyle/>
          <a:p>
            <a:fld id="{E6D04F0B-AE82-0548-99D2-C579B6286679}" type="slidenum">
              <a:rPr lang="es-ES_tradnl" smtClean="0"/>
              <a:t>23</a:t>
            </a:fld>
            <a:endParaRPr lang="es-ES_tradnl"/>
          </a:p>
        </p:txBody>
      </p:sp>
    </p:spTree>
    <p:extLst>
      <p:ext uri="{BB962C8B-B14F-4D97-AF65-F5344CB8AC3E}">
        <p14:creationId xmlns:p14="http://schemas.microsoft.com/office/powerpoint/2010/main" val="392132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8E817-77A3-A74F-A74B-85E75CEC4BD6}"/>
              </a:ext>
            </a:extLst>
          </p:cNvPr>
          <p:cNvSpPr>
            <a:spLocks noGrp="1"/>
          </p:cNvSpPr>
          <p:nvPr>
            <p:ph type="title"/>
          </p:nvPr>
        </p:nvSpPr>
        <p:spPr/>
        <p:txBody>
          <a:bodyPr/>
          <a:lstStyle/>
          <a:p>
            <a:r>
              <a:rPr lang="es-ES_tradnl" dirty="0"/>
              <a:t>Dibujando curvas</a:t>
            </a:r>
          </a:p>
        </p:txBody>
      </p:sp>
      <p:sp>
        <p:nvSpPr>
          <p:cNvPr id="3" name="Content Placeholder 2">
            <a:extLst>
              <a:ext uri="{FF2B5EF4-FFF2-40B4-BE49-F238E27FC236}">
                <a16:creationId xmlns:a16="http://schemas.microsoft.com/office/drawing/2014/main" id="{B9527DBA-65BC-2B48-976A-28BEBFAD7226}"/>
              </a:ext>
            </a:extLst>
          </p:cNvPr>
          <p:cNvSpPr>
            <a:spLocks noGrp="1"/>
          </p:cNvSpPr>
          <p:nvPr>
            <p:ph idx="1"/>
          </p:nvPr>
        </p:nvSpPr>
        <p:spPr/>
        <p:txBody>
          <a:bodyPr/>
          <a:lstStyle/>
          <a:p>
            <a:r>
              <a:rPr lang="es-ES_tradnl" dirty="0"/>
              <a:t>Las curvas se simulan cambiando el valor de </a:t>
            </a:r>
            <a:r>
              <a:rPr lang="es-ES_tradnl" dirty="0" err="1">
                <a:latin typeface="Times New Roman" panose="02020603050405020304" pitchFamily="18" charset="0"/>
                <a:cs typeface="Times New Roman" panose="02020603050405020304" pitchFamily="18" charset="0"/>
              </a:rPr>
              <a:t>cameraX</a:t>
            </a:r>
            <a:r>
              <a:rPr lang="es-ES_tradnl" dirty="0"/>
              <a:t> que se usa en los cálculos de proyecciones al dibujar cada segmento de la carretera.</a:t>
            </a:r>
          </a:p>
          <a:p>
            <a:endParaRPr lang="es-ES_tradnl" dirty="0"/>
          </a:p>
        </p:txBody>
      </p:sp>
      <p:sp>
        <p:nvSpPr>
          <p:cNvPr id="4" name="Footer Placeholder 3">
            <a:extLst>
              <a:ext uri="{FF2B5EF4-FFF2-40B4-BE49-F238E27FC236}">
                <a16:creationId xmlns:a16="http://schemas.microsoft.com/office/drawing/2014/main" id="{87B7380A-0169-6243-9690-F3ED2A1B5F5D}"/>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98400BFF-8599-6045-8AED-C15FA29C2B2C}"/>
              </a:ext>
            </a:extLst>
          </p:cNvPr>
          <p:cNvSpPr>
            <a:spLocks noGrp="1"/>
          </p:cNvSpPr>
          <p:nvPr>
            <p:ph type="sldNum" sz="quarter" idx="12"/>
          </p:nvPr>
        </p:nvSpPr>
        <p:spPr/>
        <p:txBody>
          <a:bodyPr/>
          <a:lstStyle/>
          <a:p>
            <a:fld id="{E6D04F0B-AE82-0548-99D2-C579B6286679}" type="slidenum">
              <a:rPr lang="es-ES_tradnl" smtClean="0"/>
              <a:t>24</a:t>
            </a:fld>
            <a:endParaRPr lang="es-ES_tradnl"/>
          </a:p>
        </p:txBody>
      </p:sp>
    </p:spTree>
    <p:extLst>
      <p:ext uri="{BB962C8B-B14F-4D97-AF65-F5344CB8AC3E}">
        <p14:creationId xmlns:p14="http://schemas.microsoft.com/office/powerpoint/2010/main" val="22218205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C1B6D-8DD6-7443-A11F-6F1F91E82682}"/>
              </a:ext>
            </a:extLst>
          </p:cNvPr>
          <p:cNvSpPr>
            <a:spLocks noGrp="1"/>
          </p:cNvSpPr>
          <p:nvPr>
            <p:ph type="title"/>
          </p:nvPr>
        </p:nvSpPr>
        <p:spPr/>
        <p:txBody>
          <a:bodyPr/>
          <a:lstStyle/>
          <a:p>
            <a:r>
              <a:rPr lang="es-ES_tradnl" dirty="0"/>
              <a:t>Dibujando curvas</a:t>
            </a:r>
          </a:p>
        </p:txBody>
      </p:sp>
      <p:pic>
        <p:nvPicPr>
          <p:cNvPr id="7" name="Content Placeholder 6">
            <a:extLst>
              <a:ext uri="{FF2B5EF4-FFF2-40B4-BE49-F238E27FC236}">
                <a16:creationId xmlns:a16="http://schemas.microsoft.com/office/drawing/2014/main" id="{47D805C0-66DB-1742-832A-E2398C41D2CD}"/>
              </a:ext>
            </a:extLst>
          </p:cNvPr>
          <p:cNvPicPr>
            <a:picLocks noGrp="1" noChangeAspect="1"/>
          </p:cNvPicPr>
          <p:nvPr>
            <p:ph idx="1"/>
          </p:nvPr>
        </p:nvPicPr>
        <p:blipFill>
          <a:blip r:embed="rId2"/>
          <a:stretch>
            <a:fillRect/>
          </a:stretch>
        </p:blipFill>
        <p:spPr>
          <a:xfrm>
            <a:off x="2715911" y="1847088"/>
            <a:ext cx="7291931" cy="4509263"/>
          </a:xfrm>
        </p:spPr>
      </p:pic>
      <p:sp>
        <p:nvSpPr>
          <p:cNvPr id="4" name="Footer Placeholder 3">
            <a:extLst>
              <a:ext uri="{FF2B5EF4-FFF2-40B4-BE49-F238E27FC236}">
                <a16:creationId xmlns:a16="http://schemas.microsoft.com/office/drawing/2014/main" id="{03D878E6-0E0F-8F42-BB0B-A1E8698106DD}"/>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3407D68A-D386-ED48-887E-1450186449FB}"/>
              </a:ext>
            </a:extLst>
          </p:cNvPr>
          <p:cNvSpPr>
            <a:spLocks noGrp="1"/>
          </p:cNvSpPr>
          <p:nvPr>
            <p:ph type="sldNum" sz="quarter" idx="12"/>
          </p:nvPr>
        </p:nvSpPr>
        <p:spPr/>
        <p:txBody>
          <a:bodyPr/>
          <a:lstStyle/>
          <a:p>
            <a:fld id="{E6D04F0B-AE82-0548-99D2-C579B6286679}" type="slidenum">
              <a:rPr lang="es-ES_tradnl" smtClean="0"/>
              <a:t>25</a:t>
            </a:fld>
            <a:endParaRPr lang="es-ES_tradnl"/>
          </a:p>
        </p:txBody>
      </p:sp>
    </p:spTree>
    <p:extLst>
      <p:ext uri="{BB962C8B-B14F-4D97-AF65-F5344CB8AC3E}">
        <p14:creationId xmlns:p14="http://schemas.microsoft.com/office/powerpoint/2010/main" val="26033696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DF8BC-CFF9-B349-B1F3-69A80F596034}"/>
              </a:ext>
            </a:extLst>
          </p:cNvPr>
          <p:cNvSpPr>
            <a:spLocks noGrp="1"/>
          </p:cNvSpPr>
          <p:nvPr>
            <p:ph type="title"/>
          </p:nvPr>
        </p:nvSpPr>
        <p:spPr/>
        <p:txBody>
          <a:bodyPr/>
          <a:lstStyle/>
          <a:p>
            <a:r>
              <a:rPr lang="es-ES_tradnl" dirty="0"/>
              <a:t>Dibujando curvas</a:t>
            </a:r>
          </a:p>
        </p:txBody>
      </p:sp>
      <p:sp>
        <p:nvSpPr>
          <p:cNvPr id="3" name="Content Placeholder 2">
            <a:extLst>
              <a:ext uri="{FF2B5EF4-FFF2-40B4-BE49-F238E27FC236}">
                <a16:creationId xmlns:a16="http://schemas.microsoft.com/office/drawing/2014/main" id="{C4EA4656-5A4F-114C-84DA-A721F44B86D2}"/>
              </a:ext>
            </a:extLst>
          </p:cNvPr>
          <p:cNvSpPr>
            <a:spLocks noGrp="1"/>
          </p:cNvSpPr>
          <p:nvPr>
            <p:ph idx="1"/>
          </p:nvPr>
        </p:nvSpPr>
        <p:spPr/>
        <p:txBody>
          <a:bodyPr/>
          <a:lstStyle/>
          <a:p>
            <a:r>
              <a:rPr lang="es-ES_tradnl" dirty="0"/>
              <a:t>Se necesita una variable acumulador dx que incremente la cantidad de curva (campo curve) de cada segmento.</a:t>
            </a:r>
          </a:p>
          <a:p>
            <a:r>
              <a:rPr lang="es-ES_tradnl" dirty="0"/>
              <a:t>También se incrementa la variable </a:t>
            </a:r>
            <a:r>
              <a:rPr lang="es-ES_tradnl" dirty="0">
                <a:latin typeface="Times New Roman" panose="02020603050405020304" pitchFamily="18" charset="0"/>
                <a:cs typeface="Times New Roman" panose="02020603050405020304" pitchFamily="18" charset="0"/>
              </a:rPr>
              <a:t>x</a:t>
            </a:r>
            <a:r>
              <a:rPr lang="es-ES_tradnl" dirty="0"/>
              <a:t> que se usa para recorrer </a:t>
            </a:r>
            <a:r>
              <a:rPr lang="es-ES_tradnl" dirty="0" err="1">
                <a:latin typeface="Times New Roman" panose="02020603050405020304" pitchFamily="18" charset="0"/>
                <a:cs typeface="Times New Roman" panose="02020603050405020304" pitchFamily="18" charset="0"/>
              </a:rPr>
              <a:t>cameraX</a:t>
            </a:r>
            <a:r>
              <a:rPr lang="es-ES_tradnl" dirty="0"/>
              <a:t>.</a:t>
            </a:r>
          </a:p>
          <a:p>
            <a:r>
              <a:rPr lang="es-ES_tradnl" dirty="0"/>
              <a:t>En resumen:</a:t>
            </a:r>
          </a:p>
          <a:p>
            <a:pPr lvl="1"/>
            <a:r>
              <a:rPr lang="es-ES_tradnl" dirty="0"/>
              <a:t>Recorrer la proyección de </a:t>
            </a:r>
            <a:r>
              <a:rPr lang="es-ES_tradnl" dirty="0">
                <a:latin typeface="Times New Roman" panose="02020603050405020304" pitchFamily="18" charset="0"/>
                <a:cs typeface="Times New Roman" panose="02020603050405020304" pitchFamily="18" charset="0"/>
              </a:rPr>
              <a:t>p1</a:t>
            </a:r>
            <a:r>
              <a:rPr lang="es-ES_tradnl" dirty="0"/>
              <a:t> de cada segmento por </a:t>
            </a:r>
            <a:r>
              <a:rPr lang="es-ES_tradnl" dirty="0">
                <a:latin typeface="Times New Roman" panose="02020603050405020304" pitchFamily="18" charset="0"/>
                <a:cs typeface="Times New Roman" panose="02020603050405020304" pitchFamily="18" charset="0"/>
              </a:rPr>
              <a:t>x</a:t>
            </a:r>
            <a:r>
              <a:rPr lang="es-ES_tradnl" dirty="0"/>
              <a:t>.</a:t>
            </a:r>
          </a:p>
          <a:p>
            <a:pPr lvl="1"/>
            <a:r>
              <a:rPr lang="es-ES_tradnl" dirty="0"/>
              <a:t>Recorrer la proyección de </a:t>
            </a:r>
            <a:r>
              <a:rPr lang="es-ES_tradnl" dirty="0">
                <a:latin typeface="Times New Roman" panose="02020603050405020304" pitchFamily="18" charset="0"/>
                <a:cs typeface="Times New Roman" panose="02020603050405020304" pitchFamily="18" charset="0"/>
              </a:rPr>
              <a:t>p2</a:t>
            </a:r>
            <a:r>
              <a:rPr lang="es-ES_tradnl" dirty="0"/>
              <a:t> de cada segmento por </a:t>
            </a:r>
            <a:r>
              <a:rPr lang="es-ES_tradnl" dirty="0">
                <a:latin typeface="Times New Roman" panose="02020603050405020304" pitchFamily="18" charset="0"/>
                <a:cs typeface="Times New Roman" panose="02020603050405020304" pitchFamily="18" charset="0"/>
              </a:rPr>
              <a:t>x</a:t>
            </a:r>
            <a:r>
              <a:rPr lang="es-ES_tradnl" dirty="0"/>
              <a:t> + </a:t>
            </a:r>
            <a:r>
              <a:rPr lang="es-ES_tradnl" dirty="0">
                <a:latin typeface="Times New Roman" panose="02020603050405020304" pitchFamily="18" charset="0"/>
                <a:cs typeface="Times New Roman" panose="02020603050405020304" pitchFamily="18" charset="0"/>
              </a:rPr>
              <a:t>dx</a:t>
            </a:r>
            <a:r>
              <a:rPr lang="es-ES_tradnl" dirty="0"/>
              <a:t>.</a:t>
            </a:r>
          </a:p>
          <a:p>
            <a:pPr lvl="1"/>
            <a:r>
              <a:rPr lang="es-ES_tradnl" dirty="0"/>
              <a:t>Incrementar </a:t>
            </a:r>
            <a:r>
              <a:rPr lang="es-ES_tradnl" dirty="0">
                <a:latin typeface="Times New Roman" panose="02020603050405020304" pitchFamily="18" charset="0"/>
                <a:cs typeface="Times New Roman" panose="02020603050405020304" pitchFamily="18" charset="0"/>
              </a:rPr>
              <a:t>x</a:t>
            </a:r>
            <a:r>
              <a:rPr lang="es-ES_tradnl" dirty="0"/>
              <a:t> en </a:t>
            </a:r>
            <a:r>
              <a:rPr lang="es-ES_tradnl" dirty="0">
                <a:latin typeface="Times New Roman" panose="02020603050405020304" pitchFamily="18" charset="0"/>
                <a:cs typeface="Times New Roman" panose="02020603050405020304" pitchFamily="18" charset="0"/>
              </a:rPr>
              <a:t>dx</a:t>
            </a:r>
            <a:r>
              <a:rPr lang="es-ES_tradnl" dirty="0"/>
              <a:t> para el siguiente segmento.</a:t>
            </a:r>
          </a:p>
          <a:p>
            <a:r>
              <a:rPr lang="es-ES_tradnl" dirty="0"/>
              <a:t>Finalmente, para suavizar la transición </a:t>
            </a:r>
            <a:r>
              <a:rPr lang="es-ES_tradnl" dirty="0">
                <a:latin typeface="Times New Roman" panose="02020603050405020304" pitchFamily="18" charset="0"/>
                <a:cs typeface="Times New Roman" panose="02020603050405020304" pitchFamily="18" charset="0"/>
              </a:rPr>
              <a:t>dx</a:t>
            </a:r>
            <a:r>
              <a:rPr lang="es-ES_tradnl" dirty="0"/>
              <a:t> se inicializa con un valor interpolado de la curva del segmento actual.</a:t>
            </a:r>
          </a:p>
        </p:txBody>
      </p:sp>
      <p:sp>
        <p:nvSpPr>
          <p:cNvPr id="4" name="Footer Placeholder 3">
            <a:extLst>
              <a:ext uri="{FF2B5EF4-FFF2-40B4-BE49-F238E27FC236}">
                <a16:creationId xmlns:a16="http://schemas.microsoft.com/office/drawing/2014/main" id="{7C042B57-5AFB-AD4C-9339-4265851356B8}"/>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4454B492-11B9-DB40-AECE-05B05DDE997B}"/>
              </a:ext>
            </a:extLst>
          </p:cNvPr>
          <p:cNvSpPr>
            <a:spLocks noGrp="1"/>
          </p:cNvSpPr>
          <p:nvPr>
            <p:ph type="sldNum" sz="quarter" idx="12"/>
          </p:nvPr>
        </p:nvSpPr>
        <p:spPr/>
        <p:txBody>
          <a:bodyPr/>
          <a:lstStyle/>
          <a:p>
            <a:fld id="{E6D04F0B-AE82-0548-99D2-C579B6286679}" type="slidenum">
              <a:rPr lang="es-ES_tradnl" smtClean="0"/>
              <a:t>26</a:t>
            </a:fld>
            <a:endParaRPr lang="es-ES_tradnl"/>
          </a:p>
        </p:txBody>
      </p:sp>
    </p:spTree>
    <p:extLst>
      <p:ext uri="{BB962C8B-B14F-4D97-AF65-F5344CB8AC3E}">
        <p14:creationId xmlns:p14="http://schemas.microsoft.com/office/powerpoint/2010/main" val="2266767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47B10-5A30-F449-9CD2-8F1DCFAAFF42}"/>
              </a:ext>
            </a:extLst>
          </p:cNvPr>
          <p:cNvSpPr>
            <a:spLocks noGrp="1"/>
          </p:cNvSpPr>
          <p:nvPr>
            <p:ph type="title"/>
          </p:nvPr>
        </p:nvSpPr>
        <p:spPr/>
        <p:txBody>
          <a:bodyPr/>
          <a:lstStyle/>
          <a:p>
            <a:r>
              <a:rPr lang="es-ES_tradnl" dirty="0"/>
              <a:t>Método </a:t>
            </a:r>
            <a:r>
              <a:rPr lang="es-ES_tradnl" dirty="0">
                <a:latin typeface="Times New Roman" panose="02020603050405020304" pitchFamily="18" charset="0"/>
                <a:cs typeface="Times New Roman" panose="02020603050405020304" pitchFamily="18" charset="0"/>
              </a:rPr>
              <a:t>render</a:t>
            </a:r>
            <a:r>
              <a:rPr lang="es-ES_tradnl" dirty="0"/>
              <a:t> modificado</a:t>
            </a:r>
          </a:p>
        </p:txBody>
      </p:sp>
      <p:sp>
        <p:nvSpPr>
          <p:cNvPr id="3" name="Content Placeholder 2">
            <a:extLst>
              <a:ext uri="{FF2B5EF4-FFF2-40B4-BE49-F238E27FC236}">
                <a16:creationId xmlns:a16="http://schemas.microsoft.com/office/drawing/2014/main" id="{5DCF19E2-D3CC-7249-8C35-DB710433DB46}"/>
              </a:ext>
            </a:extLst>
          </p:cNvPr>
          <p:cNvSpPr>
            <a:spLocks noGrp="1"/>
          </p:cNvSpPr>
          <p:nvPr>
            <p:ph idx="1"/>
          </p:nvPr>
        </p:nvSpPr>
        <p:spPr/>
        <p:txBody>
          <a:bodyPr/>
          <a:lstStyle/>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Segment</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baseSegment</a:t>
            </a:r>
            <a:r>
              <a:rPr lang="es-ES_tradnl" dirty="0">
                <a:latin typeface="Times New Roman" panose="02020603050405020304" pitchFamily="18" charset="0"/>
                <a:cs typeface="Times New Roman" panose="02020603050405020304" pitchFamily="18" charset="0"/>
              </a:rPr>
              <a:t> = </a:t>
            </a:r>
            <a:r>
              <a:rPr lang="es-ES_tradnl" dirty="0" err="1">
                <a:latin typeface="Times New Roman" panose="02020603050405020304" pitchFamily="18" charset="0"/>
                <a:cs typeface="Times New Roman" panose="02020603050405020304" pitchFamily="18" charset="0"/>
              </a:rPr>
              <a:t>findSegment</a:t>
            </a:r>
            <a:r>
              <a:rPr lang="es-ES_tradnl" dirty="0">
                <a:latin typeface="Times New Roman" panose="02020603050405020304" pitchFamily="18" charset="0"/>
                <a:cs typeface="Times New Roman" panose="02020603050405020304" pitchFamily="18" charset="0"/>
              </a:rPr>
              <a:t>(position);</a:t>
            </a:r>
          </a:p>
          <a:p>
            <a:pPr marL="0" indent="0">
              <a:buNone/>
            </a:pPr>
            <a:r>
              <a:rPr lang="es-ES_tradnl" dirty="0">
                <a:latin typeface="Times New Roman" panose="02020603050405020304" pitchFamily="18" charset="0"/>
                <a:cs typeface="Times New Roman" panose="02020603050405020304" pitchFamily="18" charset="0"/>
              </a:rPr>
              <a:t>    </a:t>
            </a:r>
            <a:r>
              <a:rPr lang="es-ES_tradnl" b="1" dirty="0" err="1">
                <a:solidFill>
                  <a:srgbClr val="0070C0"/>
                </a:solidFill>
                <a:latin typeface="Times New Roman" panose="02020603050405020304" pitchFamily="18" charset="0"/>
                <a:cs typeface="Times New Roman" panose="02020603050405020304" pitchFamily="18" charset="0"/>
              </a:rPr>
              <a:t>double</a:t>
            </a:r>
            <a:r>
              <a:rPr lang="es-ES_tradnl" b="1" dirty="0">
                <a:solidFill>
                  <a:srgbClr val="0070C0"/>
                </a:solidFill>
                <a:latin typeface="Times New Roman" panose="02020603050405020304" pitchFamily="18" charset="0"/>
                <a:cs typeface="Times New Roman" panose="02020603050405020304" pitchFamily="18" charset="0"/>
              </a:rPr>
              <a:t> </a:t>
            </a:r>
            <a:r>
              <a:rPr lang="es-ES_tradnl" b="1" dirty="0" err="1">
                <a:solidFill>
                  <a:srgbClr val="0070C0"/>
                </a:solidFill>
                <a:latin typeface="Times New Roman" panose="02020603050405020304" pitchFamily="18" charset="0"/>
                <a:cs typeface="Times New Roman" panose="02020603050405020304" pitchFamily="18" charset="0"/>
              </a:rPr>
              <a:t>basePercent</a:t>
            </a:r>
            <a:r>
              <a:rPr lang="es-ES_tradnl" b="1" dirty="0">
                <a:solidFill>
                  <a:srgbClr val="0070C0"/>
                </a:solidFill>
                <a:latin typeface="Times New Roman" panose="02020603050405020304" pitchFamily="18" charset="0"/>
                <a:cs typeface="Times New Roman" panose="02020603050405020304" pitchFamily="18" charset="0"/>
              </a:rPr>
              <a:t> = </a:t>
            </a:r>
            <a:r>
              <a:rPr lang="es-ES_tradnl" b="1" dirty="0" err="1">
                <a:solidFill>
                  <a:srgbClr val="0070C0"/>
                </a:solidFill>
                <a:latin typeface="Times New Roman" panose="02020603050405020304" pitchFamily="18" charset="0"/>
                <a:cs typeface="Times New Roman" panose="02020603050405020304" pitchFamily="18" charset="0"/>
              </a:rPr>
              <a:t>Util.percentRemaining</a:t>
            </a:r>
            <a:r>
              <a:rPr lang="es-ES_tradnl" b="1" dirty="0">
                <a:solidFill>
                  <a:srgbClr val="0070C0"/>
                </a:solidFill>
                <a:latin typeface="Times New Roman" panose="02020603050405020304" pitchFamily="18" charset="0"/>
                <a:cs typeface="Times New Roman" panose="02020603050405020304" pitchFamily="18" charset="0"/>
              </a:rPr>
              <a:t>(position, </a:t>
            </a:r>
            <a:r>
              <a:rPr lang="es-ES_tradnl" b="1" dirty="0" err="1">
                <a:solidFill>
                  <a:srgbClr val="0070C0"/>
                </a:solidFill>
                <a:latin typeface="Times New Roman" panose="02020603050405020304" pitchFamily="18" charset="0"/>
                <a:cs typeface="Times New Roman" panose="02020603050405020304" pitchFamily="18" charset="0"/>
              </a:rPr>
              <a:t>segmentLength</a:t>
            </a:r>
            <a:r>
              <a:rPr lang="es-ES_tradnl" b="1" dirty="0">
                <a:solidFill>
                  <a:srgbClr val="0070C0"/>
                </a:solidFill>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int</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maxY</a:t>
            </a:r>
            <a:r>
              <a:rPr lang="es-ES_tradnl" dirty="0">
                <a:latin typeface="Times New Roman" panose="02020603050405020304" pitchFamily="18" charset="0"/>
                <a:cs typeface="Times New Roman" panose="02020603050405020304" pitchFamily="18" charset="0"/>
              </a:rPr>
              <a:t> = </a:t>
            </a:r>
            <a:r>
              <a:rPr lang="es-ES_tradnl" dirty="0" err="1">
                <a:latin typeface="Times New Roman" panose="02020603050405020304" pitchFamily="18" charset="0"/>
                <a:cs typeface="Times New Roman" panose="02020603050405020304" pitchFamily="18" charset="0"/>
              </a:rPr>
              <a:t>height</a:t>
            </a:r>
            <a:r>
              <a:rPr lang="es-ES_tradnl" dirty="0">
                <a:latin typeface="Times New Roman" panose="02020603050405020304" pitchFamily="18" charset="0"/>
                <a:cs typeface="Times New Roman" panose="02020603050405020304" pitchFamily="18" charset="0"/>
              </a:rPr>
              <a:t>;</a:t>
            </a:r>
          </a:p>
          <a:p>
            <a:pPr marL="0" indent="0">
              <a:buNone/>
            </a:pPr>
            <a:r>
              <a:rPr lang="es-ES_tradnl" b="1" dirty="0">
                <a:solidFill>
                  <a:srgbClr val="0070C0"/>
                </a:solidFill>
                <a:latin typeface="Times New Roman" panose="02020603050405020304" pitchFamily="18" charset="0"/>
                <a:cs typeface="Times New Roman" panose="02020603050405020304" pitchFamily="18" charset="0"/>
              </a:rPr>
              <a:t>    </a:t>
            </a:r>
            <a:r>
              <a:rPr lang="es-ES_tradnl" b="1" dirty="0" err="1">
                <a:solidFill>
                  <a:srgbClr val="0070C0"/>
                </a:solidFill>
                <a:latin typeface="Times New Roman" panose="02020603050405020304" pitchFamily="18" charset="0"/>
                <a:cs typeface="Times New Roman" panose="02020603050405020304" pitchFamily="18" charset="0"/>
              </a:rPr>
              <a:t>double</a:t>
            </a:r>
            <a:r>
              <a:rPr lang="es-ES_tradnl" b="1" dirty="0">
                <a:solidFill>
                  <a:srgbClr val="0070C0"/>
                </a:solidFill>
                <a:latin typeface="Times New Roman" panose="02020603050405020304" pitchFamily="18" charset="0"/>
                <a:cs typeface="Times New Roman" panose="02020603050405020304" pitchFamily="18" charset="0"/>
              </a:rPr>
              <a:t> x = 0;</a:t>
            </a:r>
          </a:p>
          <a:p>
            <a:pPr marL="0" indent="0">
              <a:buNone/>
            </a:pPr>
            <a:r>
              <a:rPr lang="es-ES_tradnl" b="1" dirty="0">
                <a:solidFill>
                  <a:srgbClr val="0070C0"/>
                </a:solidFill>
                <a:latin typeface="Times New Roman" panose="02020603050405020304" pitchFamily="18" charset="0"/>
                <a:cs typeface="Times New Roman" panose="02020603050405020304" pitchFamily="18" charset="0"/>
              </a:rPr>
              <a:t>    </a:t>
            </a:r>
            <a:r>
              <a:rPr lang="es-ES_tradnl" b="1" dirty="0" err="1">
                <a:solidFill>
                  <a:srgbClr val="0070C0"/>
                </a:solidFill>
                <a:latin typeface="Times New Roman" panose="02020603050405020304" pitchFamily="18" charset="0"/>
                <a:cs typeface="Times New Roman" panose="02020603050405020304" pitchFamily="18" charset="0"/>
              </a:rPr>
              <a:t>double</a:t>
            </a:r>
            <a:r>
              <a:rPr lang="es-ES_tradnl" b="1" dirty="0">
                <a:solidFill>
                  <a:srgbClr val="0070C0"/>
                </a:solidFill>
                <a:latin typeface="Times New Roman" panose="02020603050405020304" pitchFamily="18" charset="0"/>
                <a:cs typeface="Times New Roman" panose="02020603050405020304" pitchFamily="18" charset="0"/>
              </a:rPr>
              <a:t> dx = -(</a:t>
            </a:r>
            <a:r>
              <a:rPr lang="es-ES_tradnl" b="1" dirty="0" err="1">
                <a:solidFill>
                  <a:srgbClr val="0070C0"/>
                </a:solidFill>
                <a:latin typeface="Times New Roman" panose="02020603050405020304" pitchFamily="18" charset="0"/>
                <a:cs typeface="Times New Roman" panose="02020603050405020304" pitchFamily="18" charset="0"/>
              </a:rPr>
              <a:t>baseSegment.curve</a:t>
            </a:r>
            <a:r>
              <a:rPr lang="es-ES_tradnl" b="1" dirty="0">
                <a:solidFill>
                  <a:srgbClr val="0070C0"/>
                </a:solidFill>
                <a:latin typeface="Times New Roman" panose="02020603050405020304" pitchFamily="18" charset="0"/>
                <a:cs typeface="Times New Roman" panose="02020603050405020304" pitchFamily="18" charset="0"/>
              </a:rPr>
              <a:t> * </a:t>
            </a:r>
            <a:r>
              <a:rPr lang="es-ES_tradnl" b="1" dirty="0" err="1">
                <a:solidFill>
                  <a:srgbClr val="0070C0"/>
                </a:solidFill>
                <a:latin typeface="Times New Roman" panose="02020603050405020304" pitchFamily="18" charset="0"/>
                <a:cs typeface="Times New Roman" panose="02020603050405020304" pitchFamily="18" charset="0"/>
              </a:rPr>
              <a:t>basePercent</a:t>
            </a:r>
            <a:r>
              <a:rPr lang="es-ES_tradnl" b="1" dirty="0">
                <a:solidFill>
                  <a:srgbClr val="0070C0"/>
                </a:solidFill>
                <a:latin typeface="Times New Roman" panose="02020603050405020304" pitchFamily="18" charset="0"/>
                <a:cs typeface="Times New Roman" panose="02020603050405020304" pitchFamily="18" charset="0"/>
              </a:rPr>
              <a:t>);</a:t>
            </a:r>
          </a:p>
          <a:p>
            <a:endParaRPr lang="es-ES_tradnl" dirty="0"/>
          </a:p>
        </p:txBody>
      </p:sp>
      <p:sp>
        <p:nvSpPr>
          <p:cNvPr id="4" name="Footer Placeholder 3">
            <a:extLst>
              <a:ext uri="{FF2B5EF4-FFF2-40B4-BE49-F238E27FC236}">
                <a16:creationId xmlns:a16="http://schemas.microsoft.com/office/drawing/2014/main" id="{BA82DB73-7F2A-B448-91B6-75C092F26F93}"/>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CC30FD62-B958-D742-9159-7C750F011CFB}"/>
              </a:ext>
            </a:extLst>
          </p:cNvPr>
          <p:cNvSpPr>
            <a:spLocks noGrp="1"/>
          </p:cNvSpPr>
          <p:nvPr>
            <p:ph type="sldNum" sz="quarter" idx="12"/>
          </p:nvPr>
        </p:nvSpPr>
        <p:spPr/>
        <p:txBody>
          <a:bodyPr/>
          <a:lstStyle/>
          <a:p>
            <a:fld id="{E6D04F0B-AE82-0548-99D2-C579B6286679}" type="slidenum">
              <a:rPr lang="es-ES_tradnl" smtClean="0"/>
              <a:t>27</a:t>
            </a:fld>
            <a:endParaRPr lang="es-ES_tradnl"/>
          </a:p>
        </p:txBody>
      </p:sp>
    </p:spTree>
    <p:extLst>
      <p:ext uri="{BB962C8B-B14F-4D97-AF65-F5344CB8AC3E}">
        <p14:creationId xmlns:p14="http://schemas.microsoft.com/office/powerpoint/2010/main" val="21192404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5BC35-9516-B748-83CD-86C0441E67E5}"/>
              </a:ext>
            </a:extLst>
          </p:cNvPr>
          <p:cNvSpPr>
            <a:spLocks noGrp="1"/>
          </p:cNvSpPr>
          <p:nvPr>
            <p:ph type="title"/>
          </p:nvPr>
        </p:nvSpPr>
        <p:spPr/>
        <p:txBody>
          <a:bodyPr/>
          <a:lstStyle/>
          <a:p>
            <a:r>
              <a:rPr lang="es-ES_tradnl" dirty="0"/>
              <a:t>Método </a:t>
            </a:r>
            <a:r>
              <a:rPr lang="es-ES_tradnl" dirty="0">
                <a:latin typeface="Times New Roman" panose="02020603050405020304" pitchFamily="18" charset="0"/>
                <a:cs typeface="Times New Roman" panose="02020603050405020304" pitchFamily="18" charset="0"/>
              </a:rPr>
              <a:t>render</a:t>
            </a:r>
            <a:r>
              <a:rPr lang="es-ES_tradnl" dirty="0"/>
              <a:t> modificado</a:t>
            </a:r>
          </a:p>
        </p:txBody>
      </p:sp>
      <p:sp>
        <p:nvSpPr>
          <p:cNvPr id="3" name="Content Placeholder 2">
            <a:extLst>
              <a:ext uri="{FF2B5EF4-FFF2-40B4-BE49-F238E27FC236}">
                <a16:creationId xmlns:a16="http://schemas.microsoft.com/office/drawing/2014/main" id="{F96F5E7D-D2D4-324A-A378-341BE7A1DAA6}"/>
              </a:ext>
            </a:extLst>
          </p:cNvPr>
          <p:cNvSpPr>
            <a:spLocks noGrp="1"/>
          </p:cNvSpPr>
          <p:nvPr>
            <p:ph idx="1"/>
          </p:nvPr>
        </p:nvSpPr>
        <p:spPr/>
        <p:txBody>
          <a:bodyPr>
            <a:normAutofit fontScale="92500" lnSpcReduction="20000"/>
          </a:bodyPr>
          <a:lstStyle/>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for</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int</a:t>
            </a:r>
            <a:r>
              <a:rPr lang="es-ES_tradnl" dirty="0">
                <a:latin typeface="Times New Roman" panose="02020603050405020304" pitchFamily="18" charset="0"/>
                <a:cs typeface="Times New Roman" panose="02020603050405020304" pitchFamily="18" charset="0"/>
              </a:rPr>
              <a:t> n = 0; n &lt; </a:t>
            </a:r>
            <a:r>
              <a:rPr lang="es-ES_tradnl" dirty="0" err="1">
                <a:latin typeface="Times New Roman" panose="02020603050405020304" pitchFamily="18" charset="0"/>
                <a:cs typeface="Times New Roman" panose="02020603050405020304" pitchFamily="18" charset="0"/>
              </a:rPr>
              <a:t>drawDistance</a:t>
            </a:r>
            <a:r>
              <a:rPr lang="es-ES_tradnl" dirty="0">
                <a:latin typeface="Times New Roman" panose="02020603050405020304" pitchFamily="18" charset="0"/>
                <a:cs typeface="Times New Roman" panose="02020603050405020304" pitchFamily="18" charset="0"/>
              </a:rPr>
              <a:t>; n++) {</a:t>
            </a:r>
          </a:p>
          <a:p>
            <a:pPr marL="0" indent="0">
              <a:buNone/>
            </a:pP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Util.project</a:t>
            </a:r>
            <a:r>
              <a:rPr lang="es-ES_tradnl" dirty="0">
                <a:latin typeface="Times New Roman" panose="02020603050405020304" pitchFamily="18" charset="0"/>
                <a:cs typeface="Times New Roman" panose="02020603050405020304" pitchFamily="18" charset="0"/>
              </a:rPr>
              <a:t>(segment.p1, </a:t>
            </a:r>
            <a:r>
              <a:rPr lang="es-ES_tradnl" b="1" dirty="0">
                <a:solidFill>
                  <a:srgbClr val="0070C0"/>
                </a:solidFill>
                <a:latin typeface="Times New Roman" panose="02020603050405020304" pitchFamily="18" charset="0"/>
                <a:cs typeface="Times New Roman" panose="02020603050405020304" pitchFamily="18" charset="0"/>
              </a:rPr>
              <a:t>(</a:t>
            </a:r>
            <a:r>
              <a:rPr lang="es-ES_tradnl" b="1" dirty="0" err="1">
                <a:solidFill>
                  <a:srgbClr val="0070C0"/>
                </a:solidFill>
                <a:latin typeface="Times New Roman" panose="02020603050405020304" pitchFamily="18" charset="0"/>
                <a:cs typeface="Times New Roman" panose="02020603050405020304" pitchFamily="18" charset="0"/>
              </a:rPr>
              <a:t>playerX</a:t>
            </a:r>
            <a:r>
              <a:rPr lang="es-ES_tradnl" b="1" dirty="0">
                <a:solidFill>
                  <a:srgbClr val="0070C0"/>
                </a:solidFill>
                <a:latin typeface="Times New Roman" panose="02020603050405020304" pitchFamily="18" charset="0"/>
                <a:cs typeface="Times New Roman" panose="02020603050405020304" pitchFamily="18" charset="0"/>
              </a:rPr>
              <a:t> * </a:t>
            </a:r>
            <a:r>
              <a:rPr lang="es-ES_tradnl" b="1" dirty="0" err="1">
                <a:solidFill>
                  <a:srgbClr val="0070C0"/>
                </a:solidFill>
                <a:latin typeface="Times New Roman" panose="02020603050405020304" pitchFamily="18" charset="0"/>
                <a:cs typeface="Times New Roman" panose="02020603050405020304" pitchFamily="18" charset="0"/>
              </a:rPr>
              <a:t>roadWidth</a:t>
            </a:r>
            <a:r>
              <a:rPr lang="es-ES_tradnl" b="1" dirty="0">
                <a:solidFill>
                  <a:srgbClr val="0070C0"/>
                </a:solidFill>
                <a:latin typeface="Times New Roman" panose="02020603050405020304" pitchFamily="18" charset="0"/>
                <a:cs typeface="Times New Roman" panose="02020603050405020304" pitchFamily="18" charset="0"/>
              </a:rPr>
              <a:t>) - x</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cameraHeight</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position - (</a:t>
            </a:r>
            <a:r>
              <a:rPr lang="es-ES_tradnl" dirty="0" err="1">
                <a:latin typeface="Times New Roman" panose="02020603050405020304" pitchFamily="18" charset="0"/>
                <a:cs typeface="Times New Roman" panose="02020603050405020304" pitchFamily="18" charset="0"/>
              </a:rPr>
              <a:t>segment.looped</a:t>
            </a:r>
            <a:r>
              <a:rPr lang="es-ES_tradnl" dirty="0">
                <a:latin typeface="Times New Roman" panose="02020603050405020304" pitchFamily="18" charset="0"/>
                <a:cs typeface="Times New Roman" panose="02020603050405020304" pitchFamily="18" charset="0"/>
              </a:rPr>
              <a:t> ? </a:t>
            </a:r>
            <a:r>
              <a:rPr lang="es-ES_tradnl" dirty="0" err="1">
                <a:latin typeface="Times New Roman" panose="02020603050405020304" pitchFamily="18" charset="0"/>
                <a:cs typeface="Times New Roman" panose="02020603050405020304" pitchFamily="18" charset="0"/>
              </a:rPr>
              <a:t>trackLength</a:t>
            </a:r>
            <a:r>
              <a:rPr lang="es-ES_tradnl" dirty="0">
                <a:latin typeface="Times New Roman" panose="02020603050405020304" pitchFamily="18" charset="0"/>
                <a:cs typeface="Times New Roman" panose="02020603050405020304" pitchFamily="18" charset="0"/>
              </a:rPr>
              <a:t> : 0), </a:t>
            </a:r>
            <a:r>
              <a:rPr lang="es-ES_tradnl" dirty="0" err="1">
                <a:latin typeface="Times New Roman" panose="02020603050405020304" pitchFamily="18" charset="0"/>
                <a:cs typeface="Times New Roman" panose="02020603050405020304" pitchFamily="18" charset="0"/>
              </a:rPr>
              <a:t>cameraDepth</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width</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height</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roadWidth</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Util.project</a:t>
            </a:r>
            <a:r>
              <a:rPr lang="es-ES_tradnl" dirty="0">
                <a:latin typeface="Times New Roman" panose="02020603050405020304" pitchFamily="18" charset="0"/>
                <a:cs typeface="Times New Roman" panose="02020603050405020304" pitchFamily="18" charset="0"/>
              </a:rPr>
              <a:t>(segment.p2, </a:t>
            </a:r>
            <a:r>
              <a:rPr lang="es-ES_tradnl" b="1" dirty="0">
                <a:solidFill>
                  <a:srgbClr val="0070C0"/>
                </a:solidFill>
                <a:latin typeface="Times New Roman" panose="02020603050405020304" pitchFamily="18" charset="0"/>
                <a:cs typeface="Times New Roman" panose="02020603050405020304" pitchFamily="18" charset="0"/>
              </a:rPr>
              <a:t>(</a:t>
            </a:r>
            <a:r>
              <a:rPr lang="es-ES_tradnl" b="1" dirty="0" err="1">
                <a:solidFill>
                  <a:srgbClr val="0070C0"/>
                </a:solidFill>
                <a:latin typeface="Times New Roman" panose="02020603050405020304" pitchFamily="18" charset="0"/>
                <a:cs typeface="Times New Roman" panose="02020603050405020304" pitchFamily="18" charset="0"/>
              </a:rPr>
              <a:t>playerX</a:t>
            </a:r>
            <a:r>
              <a:rPr lang="es-ES_tradnl" b="1" dirty="0">
                <a:solidFill>
                  <a:srgbClr val="0070C0"/>
                </a:solidFill>
                <a:latin typeface="Times New Roman" panose="02020603050405020304" pitchFamily="18" charset="0"/>
                <a:cs typeface="Times New Roman" panose="02020603050405020304" pitchFamily="18" charset="0"/>
              </a:rPr>
              <a:t> * </a:t>
            </a:r>
            <a:r>
              <a:rPr lang="es-ES_tradnl" b="1" dirty="0" err="1">
                <a:solidFill>
                  <a:srgbClr val="0070C0"/>
                </a:solidFill>
                <a:latin typeface="Times New Roman" panose="02020603050405020304" pitchFamily="18" charset="0"/>
                <a:cs typeface="Times New Roman" panose="02020603050405020304" pitchFamily="18" charset="0"/>
              </a:rPr>
              <a:t>roadWidth</a:t>
            </a:r>
            <a:r>
              <a:rPr lang="es-ES_tradnl" b="1" dirty="0">
                <a:solidFill>
                  <a:srgbClr val="0070C0"/>
                </a:solidFill>
                <a:latin typeface="Times New Roman" panose="02020603050405020304" pitchFamily="18" charset="0"/>
                <a:cs typeface="Times New Roman" panose="02020603050405020304" pitchFamily="18" charset="0"/>
              </a:rPr>
              <a:t>) - x - dx</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cameraHeight</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position - (</a:t>
            </a:r>
            <a:r>
              <a:rPr lang="es-ES_tradnl" dirty="0" err="1">
                <a:latin typeface="Times New Roman" panose="02020603050405020304" pitchFamily="18" charset="0"/>
                <a:cs typeface="Times New Roman" panose="02020603050405020304" pitchFamily="18" charset="0"/>
              </a:rPr>
              <a:t>segment.looped</a:t>
            </a:r>
            <a:r>
              <a:rPr lang="es-ES_tradnl" dirty="0">
                <a:latin typeface="Times New Roman" panose="02020603050405020304" pitchFamily="18" charset="0"/>
                <a:cs typeface="Times New Roman" panose="02020603050405020304" pitchFamily="18" charset="0"/>
              </a:rPr>
              <a:t> ? </a:t>
            </a:r>
            <a:r>
              <a:rPr lang="es-ES_tradnl" dirty="0" err="1">
                <a:latin typeface="Times New Roman" panose="02020603050405020304" pitchFamily="18" charset="0"/>
                <a:cs typeface="Times New Roman" panose="02020603050405020304" pitchFamily="18" charset="0"/>
              </a:rPr>
              <a:t>trackLength</a:t>
            </a:r>
            <a:r>
              <a:rPr lang="es-ES_tradnl" dirty="0">
                <a:latin typeface="Times New Roman" panose="02020603050405020304" pitchFamily="18" charset="0"/>
                <a:cs typeface="Times New Roman" panose="02020603050405020304" pitchFamily="18" charset="0"/>
              </a:rPr>
              <a:t> : 0), </a:t>
            </a:r>
            <a:r>
              <a:rPr lang="es-ES_tradnl" dirty="0" err="1">
                <a:latin typeface="Times New Roman" panose="02020603050405020304" pitchFamily="18" charset="0"/>
                <a:cs typeface="Times New Roman" panose="02020603050405020304" pitchFamily="18" charset="0"/>
              </a:rPr>
              <a:t>cameraDepth</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width</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height</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roadWidth</a:t>
            </a:r>
            <a:r>
              <a:rPr lang="es-ES_tradnl" dirty="0">
                <a:latin typeface="Times New Roman" panose="02020603050405020304" pitchFamily="18" charset="0"/>
                <a:cs typeface="Times New Roman" panose="02020603050405020304" pitchFamily="18" charset="0"/>
              </a:rPr>
              <a:t>);</a:t>
            </a:r>
          </a:p>
          <a:p>
            <a:pPr marL="0" indent="0">
              <a:buNone/>
            </a:pPr>
            <a:r>
              <a:rPr lang="es-ES_tradnl" b="1" dirty="0">
                <a:solidFill>
                  <a:srgbClr val="0070C0"/>
                </a:solidFill>
                <a:latin typeface="Times New Roman" panose="02020603050405020304" pitchFamily="18" charset="0"/>
                <a:cs typeface="Times New Roman" panose="02020603050405020304" pitchFamily="18" charset="0"/>
              </a:rPr>
              <a:t>            x  = x + dx;</a:t>
            </a:r>
          </a:p>
          <a:p>
            <a:pPr marL="0" indent="0">
              <a:buNone/>
            </a:pPr>
            <a:r>
              <a:rPr lang="es-ES_tradnl" b="1" dirty="0">
                <a:solidFill>
                  <a:srgbClr val="0070C0"/>
                </a:solidFill>
                <a:latin typeface="Times New Roman" panose="02020603050405020304" pitchFamily="18" charset="0"/>
                <a:cs typeface="Times New Roman" panose="02020603050405020304" pitchFamily="18" charset="0"/>
              </a:rPr>
              <a:t>            dx = dx + </a:t>
            </a:r>
            <a:r>
              <a:rPr lang="es-ES_tradnl" b="1" dirty="0" err="1">
                <a:solidFill>
                  <a:srgbClr val="0070C0"/>
                </a:solidFill>
                <a:latin typeface="Times New Roman" panose="02020603050405020304" pitchFamily="18" charset="0"/>
                <a:cs typeface="Times New Roman" panose="02020603050405020304" pitchFamily="18" charset="0"/>
              </a:rPr>
              <a:t>segment.curve</a:t>
            </a:r>
            <a:r>
              <a:rPr lang="es-ES_tradnl" b="1" dirty="0">
                <a:solidFill>
                  <a:srgbClr val="0070C0"/>
                </a:solidFill>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p>
        </p:txBody>
      </p:sp>
      <p:sp>
        <p:nvSpPr>
          <p:cNvPr id="4" name="Footer Placeholder 3">
            <a:extLst>
              <a:ext uri="{FF2B5EF4-FFF2-40B4-BE49-F238E27FC236}">
                <a16:creationId xmlns:a16="http://schemas.microsoft.com/office/drawing/2014/main" id="{431DCDB1-7B3B-0C48-BDC7-9B8A4C35410C}"/>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D8F44190-A453-C942-85CF-8A7EC9FE68C6}"/>
              </a:ext>
            </a:extLst>
          </p:cNvPr>
          <p:cNvSpPr>
            <a:spLocks noGrp="1"/>
          </p:cNvSpPr>
          <p:nvPr>
            <p:ph type="sldNum" sz="quarter" idx="12"/>
          </p:nvPr>
        </p:nvSpPr>
        <p:spPr/>
        <p:txBody>
          <a:bodyPr/>
          <a:lstStyle/>
          <a:p>
            <a:fld id="{E6D04F0B-AE82-0548-99D2-C579B6286679}" type="slidenum">
              <a:rPr lang="es-ES_tradnl" smtClean="0"/>
              <a:t>28</a:t>
            </a:fld>
            <a:endParaRPr lang="es-ES_tradnl"/>
          </a:p>
        </p:txBody>
      </p:sp>
    </p:spTree>
    <p:extLst>
      <p:ext uri="{BB962C8B-B14F-4D97-AF65-F5344CB8AC3E}">
        <p14:creationId xmlns:p14="http://schemas.microsoft.com/office/powerpoint/2010/main" val="9611196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3FDE8-DC90-1D4A-A602-42C1A56AC040}"/>
              </a:ext>
            </a:extLst>
          </p:cNvPr>
          <p:cNvSpPr>
            <a:spLocks noGrp="1"/>
          </p:cNvSpPr>
          <p:nvPr>
            <p:ph type="title"/>
          </p:nvPr>
        </p:nvSpPr>
        <p:spPr/>
        <p:txBody>
          <a:bodyPr/>
          <a:lstStyle/>
          <a:p>
            <a:r>
              <a:rPr lang="es-ES_tradnl" dirty="0"/>
              <a:t>Fondo con </a:t>
            </a:r>
            <a:r>
              <a:rPr lang="es-ES_tradnl" dirty="0" err="1"/>
              <a:t>parallax</a:t>
            </a:r>
            <a:r>
              <a:rPr lang="es-ES_tradnl" dirty="0"/>
              <a:t> </a:t>
            </a:r>
            <a:r>
              <a:rPr lang="es-ES_tradnl" dirty="0" err="1"/>
              <a:t>scrolling</a:t>
            </a:r>
            <a:endParaRPr lang="es-ES_tradnl" dirty="0"/>
          </a:p>
        </p:txBody>
      </p:sp>
      <p:sp>
        <p:nvSpPr>
          <p:cNvPr id="3" name="Content Placeholder 2">
            <a:extLst>
              <a:ext uri="{FF2B5EF4-FFF2-40B4-BE49-F238E27FC236}">
                <a16:creationId xmlns:a16="http://schemas.microsoft.com/office/drawing/2014/main" id="{1C9128B0-BD25-EB42-9A30-CDA53AE6406F}"/>
              </a:ext>
            </a:extLst>
          </p:cNvPr>
          <p:cNvSpPr>
            <a:spLocks noGrp="1"/>
          </p:cNvSpPr>
          <p:nvPr>
            <p:ph idx="1"/>
          </p:nvPr>
        </p:nvSpPr>
        <p:spPr/>
        <p:txBody>
          <a:bodyPr>
            <a:normAutofit/>
          </a:bodyPr>
          <a:lstStyle/>
          <a:p>
            <a:r>
              <a:rPr lang="es-ES_tradnl" dirty="0"/>
              <a:t>Para lograr este efecto se mantiene un offset para cada capa.</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private</a:t>
            </a:r>
            <a:r>
              <a:rPr lang="es-ES_tradnl" dirty="0">
                <a:latin typeface="Times New Roman" panose="02020603050405020304" pitchFamily="18" charset="0"/>
                <a:cs typeface="Times New Roman" panose="02020603050405020304" pitchFamily="18" charset="0"/>
              </a:rPr>
              <a:t> final </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skySpeed</a:t>
            </a:r>
            <a:r>
              <a:rPr lang="es-ES_tradnl" dirty="0">
                <a:latin typeface="Times New Roman" panose="02020603050405020304" pitchFamily="18" charset="0"/>
                <a:cs typeface="Times New Roman" panose="02020603050405020304" pitchFamily="18" charset="0"/>
              </a:rPr>
              <a:t> = 0.001;</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private</a:t>
            </a:r>
            <a:r>
              <a:rPr lang="es-ES_tradnl" dirty="0">
                <a:latin typeface="Times New Roman" panose="02020603050405020304" pitchFamily="18" charset="0"/>
                <a:cs typeface="Times New Roman" panose="02020603050405020304" pitchFamily="18" charset="0"/>
              </a:rPr>
              <a:t> final </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hillSpeed</a:t>
            </a:r>
            <a:r>
              <a:rPr lang="es-ES_tradnl" dirty="0">
                <a:latin typeface="Times New Roman" panose="02020603050405020304" pitchFamily="18" charset="0"/>
                <a:cs typeface="Times New Roman" panose="02020603050405020304" pitchFamily="18" charset="0"/>
              </a:rPr>
              <a:t> = 0.002;</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private</a:t>
            </a:r>
            <a:r>
              <a:rPr lang="es-ES_tradnl" dirty="0">
                <a:latin typeface="Times New Roman" panose="02020603050405020304" pitchFamily="18" charset="0"/>
                <a:cs typeface="Times New Roman" panose="02020603050405020304" pitchFamily="18" charset="0"/>
              </a:rPr>
              <a:t> final </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treeSpeed</a:t>
            </a:r>
            <a:r>
              <a:rPr lang="es-ES_tradnl" dirty="0">
                <a:latin typeface="Times New Roman" panose="02020603050405020304" pitchFamily="18" charset="0"/>
                <a:cs typeface="Times New Roman" panose="02020603050405020304" pitchFamily="18" charset="0"/>
              </a:rPr>
              <a:t> = 0.003;</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private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skyOffset</a:t>
            </a:r>
            <a:r>
              <a:rPr lang="es-ES_tradnl" dirty="0">
                <a:latin typeface="Times New Roman" panose="02020603050405020304" pitchFamily="18" charset="0"/>
                <a:cs typeface="Times New Roman" panose="02020603050405020304" pitchFamily="18" charset="0"/>
              </a:rPr>
              <a:t> = 0;</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private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hillOffset</a:t>
            </a:r>
            <a:r>
              <a:rPr lang="es-ES_tradnl" dirty="0">
                <a:latin typeface="Times New Roman" panose="02020603050405020304" pitchFamily="18" charset="0"/>
                <a:cs typeface="Times New Roman" panose="02020603050405020304" pitchFamily="18" charset="0"/>
              </a:rPr>
              <a:t> = 0;</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private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double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treeOffset</a:t>
            </a:r>
            <a:r>
              <a:rPr lang="es-ES_tradnl" dirty="0">
                <a:latin typeface="Times New Roman" panose="02020603050405020304" pitchFamily="18" charset="0"/>
                <a:cs typeface="Times New Roman" panose="02020603050405020304" pitchFamily="18" charset="0"/>
              </a:rPr>
              <a:t> = 0;</a:t>
            </a:r>
          </a:p>
          <a:p>
            <a:endParaRPr lang="es-ES_tradnl" dirty="0"/>
          </a:p>
        </p:txBody>
      </p:sp>
      <p:sp>
        <p:nvSpPr>
          <p:cNvPr id="4" name="Footer Placeholder 3">
            <a:extLst>
              <a:ext uri="{FF2B5EF4-FFF2-40B4-BE49-F238E27FC236}">
                <a16:creationId xmlns:a16="http://schemas.microsoft.com/office/drawing/2014/main" id="{ED65E6EA-9529-0F46-AC1E-CCA1EDD572CE}"/>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A2987CBD-59BE-AA41-9451-731B34F679C3}"/>
              </a:ext>
            </a:extLst>
          </p:cNvPr>
          <p:cNvSpPr>
            <a:spLocks noGrp="1"/>
          </p:cNvSpPr>
          <p:nvPr>
            <p:ph type="sldNum" sz="quarter" idx="12"/>
          </p:nvPr>
        </p:nvSpPr>
        <p:spPr/>
        <p:txBody>
          <a:bodyPr/>
          <a:lstStyle/>
          <a:p>
            <a:fld id="{E6D04F0B-AE82-0548-99D2-C579B6286679}" type="slidenum">
              <a:rPr lang="es-ES_tradnl" smtClean="0"/>
              <a:t>29</a:t>
            </a:fld>
            <a:endParaRPr lang="es-ES_tradnl"/>
          </a:p>
        </p:txBody>
      </p:sp>
    </p:spTree>
    <p:extLst>
      <p:ext uri="{BB962C8B-B14F-4D97-AF65-F5344CB8AC3E}">
        <p14:creationId xmlns:p14="http://schemas.microsoft.com/office/powerpoint/2010/main" val="3608982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9BF23-A13B-784C-99A7-9A7EBED992AD}"/>
              </a:ext>
            </a:extLst>
          </p:cNvPr>
          <p:cNvSpPr>
            <a:spLocks noGrp="1"/>
          </p:cNvSpPr>
          <p:nvPr>
            <p:ph type="title"/>
          </p:nvPr>
        </p:nvSpPr>
        <p:spPr/>
        <p:txBody>
          <a:bodyPr/>
          <a:lstStyle/>
          <a:p>
            <a:r>
              <a:rPr lang="es-ES_tradnl" dirty="0"/>
              <a:t>Curvas</a:t>
            </a:r>
          </a:p>
        </p:txBody>
      </p:sp>
      <p:sp>
        <p:nvSpPr>
          <p:cNvPr id="3" name="Content Placeholder 2">
            <a:extLst>
              <a:ext uri="{FF2B5EF4-FFF2-40B4-BE49-F238E27FC236}">
                <a16:creationId xmlns:a16="http://schemas.microsoft.com/office/drawing/2014/main" id="{1F3DAFDB-466A-994A-BFE3-30A2A5B116C3}"/>
              </a:ext>
            </a:extLst>
          </p:cNvPr>
          <p:cNvSpPr>
            <a:spLocks noGrp="1"/>
          </p:cNvSpPr>
          <p:nvPr>
            <p:ph idx="1"/>
          </p:nvPr>
        </p:nvSpPr>
        <p:spPr/>
        <p:txBody>
          <a:bodyPr/>
          <a:lstStyle/>
          <a:p>
            <a:r>
              <a:rPr lang="es-ES_tradnl" dirty="0"/>
              <a:t>En la versión 1, los puntos solo utilizan la coordenada </a:t>
            </a:r>
            <a:r>
              <a:rPr lang="es-ES_tradnl" dirty="0">
                <a:latin typeface="Times New Roman" panose="02020603050405020304" pitchFamily="18" charset="0"/>
                <a:cs typeface="Times New Roman" panose="02020603050405020304" pitchFamily="18" charset="0"/>
              </a:rPr>
              <a:t>z</a:t>
            </a:r>
            <a:r>
              <a:rPr lang="es-ES_tradnl" dirty="0"/>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private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void</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resetRoad</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PointProjection</a:t>
            </a:r>
            <a:r>
              <a:rPr lang="es-ES_tradnl" dirty="0">
                <a:latin typeface="Times New Roman" panose="02020603050405020304" pitchFamily="18" charset="0"/>
                <a:cs typeface="Times New Roman" panose="02020603050405020304" pitchFamily="18" charset="0"/>
              </a:rPr>
              <a:t> p1 = new </a:t>
            </a:r>
            <a:r>
              <a:rPr lang="es-ES_tradnl" dirty="0" err="1">
                <a:latin typeface="Times New Roman" panose="02020603050405020304" pitchFamily="18" charset="0"/>
                <a:cs typeface="Times New Roman" panose="02020603050405020304" pitchFamily="18" charset="0"/>
              </a:rPr>
              <a:t>PointProjection</a:t>
            </a:r>
            <a:r>
              <a:rPr lang="es-ES_tradnl" dirty="0">
                <a:latin typeface="Times New Roman" panose="02020603050405020304" pitchFamily="18" charset="0"/>
                <a:cs typeface="Times New Roman" panose="02020603050405020304" pitchFamily="18" charset="0"/>
              </a:rPr>
              <a:t>(new Point3D(</a:t>
            </a:r>
            <a:r>
              <a:rPr lang="es-ES_tradnl" b="1" dirty="0">
                <a:solidFill>
                  <a:srgbClr val="0070C0"/>
                </a:solidFill>
                <a:latin typeface="Times New Roman" panose="02020603050405020304" pitchFamily="18" charset="0"/>
                <a:cs typeface="Times New Roman" panose="02020603050405020304" pitchFamily="18" charset="0"/>
              </a:rPr>
              <a:t>0, 0, n * </a:t>
            </a:r>
            <a:r>
              <a:rPr lang="es-ES_tradnl" b="1" dirty="0" err="1">
                <a:solidFill>
                  <a:srgbClr val="0070C0"/>
                </a:solidFill>
                <a:latin typeface="Times New Roman" panose="02020603050405020304" pitchFamily="18" charset="0"/>
                <a:cs typeface="Times New Roman" panose="02020603050405020304" pitchFamily="18" charset="0"/>
              </a:rPr>
              <a:t>segmentLength</a:t>
            </a:r>
            <a:r>
              <a:rPr lang="es-ES_tradnl" dirty="0">
                <a:latin typeface="Times New Roman" panose="02020603050405020304" pitchFamily="18" charset="0"/>
                <a:cs typeface="Times New Roman" panose="02020603050405020304" pitchFamily="18" charset="0"/>
              </a:rPr>
              <a:t>), new Point3D(), new Point4I());</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PointProjection</a:t>
            </a:r>
            <a:r>
              <a:rPr lang="es-ES_tradnl" dirty="0">
                <a:latin typeface="Times New Roman" panose="02020603050405020304" pitchFamily="18" charset="0"/>
                <a:cs typeface="Times New Roman" panose="02020603050405020304" pitchFamily="18" charset="0"/>
              </a:rPr>
              <a:t> p2 = new </a:t>
            </a:r>
            <a:r>
              <a:rPr lang="es-ES_tradnl" dirty="0" err="1">
                <a:latin typeface="Times New Roman" panose="02020603050405020304" pitchFamily="18" charset="0"/>
                <a:cs typeface="Times New Roman" panose="02020603050405020304" pitchFamily="18" charset="0"/>
              </a:rPr>
              <a:t>PointProjection</a:t>
            </a:r>
            <a:r>
              <a:rPr lang="es-ES_tradnl" dirty="0">
                <a:latin typeface="Times New Roman" panose="02020603050405020304" pitchFamily="18" charset="0"/>
                <a:cs typeface="Times New Roman" panose="02020603050405020304" pitchFamily="18" charset="0"/>
              </a:rPr>
              <a:t>(new Point3D(</a:t>
            </a:r>
            <a:r>
              <a:rPr lang="es-ES_tradnl" b="1" dirty="0">
                <a:solidFill>
                  <a:srgbClr val="0070C0"/>
                </a:solidFill>
                <a:latin typeface="Times New Roman" panose="02020603050405020304" pitchFamily="18" charset="0"/>
                <a:cs typeface="Times New Roman" panose="02020603050405020304" pitchFamily="18" charset="0"/>
              </a:rPr>
              <a:t>0, 0, (n + 1) * </a:t>
            </a:r>
            <a:r>
              <a:rPr lang="es-ES_tradnl" b="1" dirty="0" err="1">
                <a:solidFill>
                  <a:srgbClr val="0070C0"/>
                </a:solidFill>
                <a:latin typeface="Times New Roman" panose="02020603050405020304" pitchFamily="18" charset="0"/>
                <a:cs typeface="Times New Roman" panose="02020603050405020304" pitchFamily="18" charset="0"/>
              </a:rPr>
              <a:t>segmentLength</a:t>
            </a:r>
            <a:r>
              <a:rPr lang="es-ES_tradnl" dirty="0">
                <a:latin typeface="Times New Roman" panose="02020603050405020304" pitchFamily="18" charset="0"/>
                <a:cs typeface="Times New Roman" panose="02020603050405020304" pitchFamily="18" charset="0"/>
              </a:rPr>
              <a:t>), new Point3D(), new Point4I());</a:t>
            </a:r>
          </a:p>
          <a:p>
            <a:pPr marL="0" indent="0">
              <a:buNone/>
            </a:pPr>
            <a:r>
              <a:rPr lang="es-ES_tradnl" dirty="0">
                <a:latin typeface="Times New Roman" panose="02020603050405020304" pitchFamily="18" charset="0"/>
                <a:cs typeface="Times New Roman" panose="02020603050405020304" pitchFamily="18" charset="0"/>
              </a:rPr>
              <a:t>        …</a:t>
            </a:r>
          </a:p>
          <a:p>
            <a:r>
              <a:rPr lang="es-ES_tradnl" dirty="0"/>
              <a:t>Las coordenadas </a:t>
            </a:r>
            <a:r>
              <a:rPr lang="es-ES_tradnl" dirty="0">
                <a:latin typeface="Times New Roman" panose="02020603050405020304" pitchFamily="18" charset="0"/>
                <a:cs typeface="Times New Roman" panose="02020603050405020304" pitchFamily="18" charset="0"/>
              </a:rPr>
              <a:t>x</a:t>
            </a:r>
            <a:r>
              <a:rPr lang="es-ES_tradnl" dirty="0"/>
              <a:t> y </a:t>
            </a:r>
            <a:r>
              <a:rPr lang="es-ES_tradnl" dirty="0">
                <a:latin typeface="Times New Roman" panose="02020603050405020304" pitchFamily="18" charset="0"/>
                <a:cs typeface="Times New Roman" panose="02020603050405020304" pitchFamily="18" charset="0"/>
              </a:rPr>
              <a:t>y</a:t>
            </a:r>
            <a:r>
              <a:rPr lang="es-ES_tradnl" dirty="0"/>
              <a:t> valen 0 porque no se utilizan.</a:t>
            </a:r>
          </a:p>
          <a:p>
            <a:endParaRPr lang="es-ES_tradnl" dirty="0"/>
          </a:p>
        </p:txBody>
      </p:sp>
      <p:sp>
        <p:nvSpPr>
          <p:cNvPr id="4" name="Footer Placeholder 3">
            <a:extLst>
              <a:ext uri="{FF2B5EF4-FFF2-40B4-BE49-F238E27FC236}">
                <a16:creationId xmlns:a16="http://schemas.microsoft.com/office/drawing/2014/main" id="{8C25E681-A32B-D244-8CFF-ECBAEDB92082}"/>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F65AB3B0-7ACB-C34B-823F-C8009D31A4FA}"/>
              </a:ext>
            </a:extLst>
          </p:cNvPr>
          <p:cNvSpPr>
            <a:spLocks noGrp="1"/>
          </p:cNvSpPr>
          <p:nvPr>
            <p:ph type="sldNum" sz="quarter" idx="12"/>
          </p:nvPr>
        </p:nvSpPr>
        <p:spPr/>
        <p:txBody>
          <a:bodyPr/>
          <a:lstStyle/>
          <a:p>
            <a:fld id="{E6D04F0B-AE82-0548-99D2-C579B6286679}" type="slidenum">
              <a:rPr lang="es-ES_tradnl" smtClean="0"/>
              <a:t>3</a:t>
            </a:fld>
            <a:endParaRPr lang="es-ES_tradnl"/>
          </a:p>
        </p:txBody>
      </p:sp>
    </p:spTree>
    <p:extLst>
      <p:ext uri="{BB962C8B-B14F-4D97-AF65-F5344CB8AC3E}">
        <p14:creationId xmlns:p14="http://schemas.microsoft.com/office/powerpoint/2010/main" val="1628941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70A12-3360-9E40-B0CD-E806AA24ADC5}"/>
              </a:ext>
            </a:extLst>
          </p:cNvPr>
          <p:cNvSpPr>
            <a:spLocks noGrp="1"/>
          </p:cNvSpPr>
          <p:nvPr>
            <p:ph type="title"/>
          </p:nvPr>
        </p:nvSpPr>
        <p:spPr/>
        <p:txBody>
          <a:bodyPr/>
          <a:lstStyle/>
          <a:p>
            <a:r>
              <a:rPr lang="es-ES_tradnl" dirty="0"/>
              <a:t>Fondo con </a:t>
            </a:r>
            <a:r>
              <a:rPr lang="es-ES_tradnl" dirty="0" err="1"/>
              <a:t>parallax</a:t>
            </a:r>
            <a:r>
              <a:rPr lang="es-ES_tradnl" dirty="0"/>
              <a:t> </a:t>
            </a:r>
            <a:r>
              <a:rPr lang="es-ES_tradnl" dirty="0" err="1"/>
              <a:t>scrolling</a:t>
            </a:r>
            <a:endParaRPr lang="es-ES_tradnl" dirty="0"/>
          </a:p>
        </p:txBody>
      </p:sp>
      <p:sp>
        <p:nvSpPr>
          <p:cNvPr id="3" name="Content Placeholder 2">
            <a:extLst>
              <a:ext uri="{FF2B5EF4-FFF2-40B4-BE49-F238E27FC236}">
                <a16:creationId xmlns:a16="http://schemas.microsoft.com/office/drawing/2014/main" id="{EEB66752-3BA0-2445-81C7-616E189739CF}"/>
              </a:ext>
            </a:extLst>
          </p:cNvPr>
          <p:cNvSpPr>
            <a:spLocks noGrp="1"/>
          </p:cNvSpPr>
          <p:nvPr>
            <p:ph idx="1"/>
          </p:nvPr>
        </p:nvSpPr>
        <p:spPr/>
        <p:txBody>
          <a:bodyPr/>
          <a:lstStyle/>
          <a:p>
            <a:r>
              <a:rPr lang="es-ES_tradnl" dirty="0"/>
              <a:t>Los offsets se incrementan en </a:t>
            </a:r>
            <a:r>
              <a:rPr lang="es-ES_tradnl" dirty="0" err="1"/>
              <a:t>update</a:t>
            </a:r>
            <a:r>
              <a:rPr lang="es-ES_tradnl" dirty="0"/>
              <a:t> en base a la curva del segmento actual del jugador y a su velocidad.</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skyOffset</a:t>
            </a:r>
            <a:r>
              <a:rPr lang="es-ES_tradnl" dirty="0">
                <a:latin typeface="Times New Roman" panose="02020603050405020304" pitchFamily="18" charset="0"/>
                <a:cs typeface="Times New Roman" panose="02020603050405020304" pitchFamily="18" charset="0"/>
              </a:rPr>
              <a:t> = </a:t>
            </a:r>
            <a:r>
              <a:rPr lang="es-ES_tradnl" dirty="0" err="1">
                <a:latin typeface="Times New Roman" panose="02020603050405020304" pitchFamily="18" charset="0"/>
                <a:cs typeface="Times New Roman" panose="02020603050405020304" pitchFamily="18" charset="0"/>
              </a:rPr>
              <a:t>Util.increase</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skyOffset</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skySpeed</a:t>
            </a:r>
            <a:r>
              <a:rPr lang="es-ES_tradnl" dirty="0">
                <a:latin typeface="Times New Roman" panose="02020603050405020304" pitchFamily="18" charset="0"/>
                <a:cs typeface="Times New Roman" panose="02020603050405020304" pitchFamily="18" charset="0"/>
              </a:rPr>
              <a:t> * </a:t>
            </a:r>
            <a:r>
              <a:rPr lang="es-ES_tradnl" dirty="0" err="1">
                <a:latin typeface="Times New Roman" panose="02020603050405020304" pitchFamily="18" charset="0"/>
                <a:cs typeface="Times New Roman" panose="02020603050405020304" pitchFamily="18" charset="0"/>
              </a:rPr>
              <a:t>playerSegment.curve</a:t>
            </a:r>
            <a:r>
              <a:rPr lang="es-ES_tradnl" dirty="0">
                <a:latin typeface="Times New Roman" panose="02020603050405020304" pitchFamily="18" charset="0"/>
                <a:cs typeface="Times New Roman" panose="02020603050405020304" pitchFamily="18" charset="0"/>
              </a:rPr>
              <a:t> * </a:t>
            </a:r>
            <a:r>
              <a:rPr lang="es-ES_tradnl" dirty="0" err="1">
                <a:latin typeface="Times New Roman" panose="02020603050405020304" pitchFamily="18" charset="0"/>
                <a:cs typeface="Times New Roman" panose="02020603050405020304" pitchFamily="18" charset="0"/>
              </a:rPr>
              <a:t>speedPercent</a:t>
            </a:r>
            <a:r>
              <a:rPr lang="es-ES_tradnl" dirty="0">
                <a:latin typeface="Times New Roman" panose="02020603050405020304" pitchFamily="18" charset="0"/>
                <a:cs typeface="Times New Roman" panose="02020603050405020304" pitchFamily="18" charset="0"/>
              </a:rPr>
              <a:t>, 1);</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hillOffset</a:t>
            </a:r>
            <a:r>
              <a:rPr lang="es-ES_tradnl" dirty="0">
                <a:latin typeface="Times New Roman" panose="02020603050405020304" pitchFamily="18" charset="0"/>
                <a:cs typeface="Times New Roman" panose="02020603050405020304" pitchFamily="18" charset="0"/>
              </a:rPr>
              <a:t> = </a:t>
            </a:r>
            <a:r>
              <a:rPr lang="es-ES_tradnl" dirty="0" err="1">
                <a:latin typeface="Times New Roman" panose="02020603050405020304" pitchFamily="18" charset="0"/>
                <a:cs typeface="Times New Roman" panose="02020603050405020304" pitchFamily="18" charset="0"/>
              </a:rPr>
              <a:t>Util.increase</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hillOffset</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hillSpeed</a:t>
            </a:r>
            <a:r>
              <a:rPr lang="es-ES_tradnl" dirty="0">
                <a:latin typeface="Times New Roman" panose="02020603050405020304" pitchFamily="18" charset="0"/>
                <a:cs typeface="Times New Roman" panose="02020603050405020304" pitchFamily="18" charset="0"/>
              </a:rPr>
              <a:t> * </a:t>
            </a:r>
            <a:r>
              <a:rPr lang="es-ES_tradnl" dirty="0" err="1">
                <a:latin typeface="Times New Roman" panose="02020603050405020304" pitchFamily="18" charset="0"/>
                <a:cs typeface="Times New Roman" panose="02020603050405020304" pitchFamily="18" charset="0"/>
              </a:rPr>
              <a:t>playerSegment.curve</a:t>
            </a:r>
            <a:r>
              <a:rPr lang="es-ES_tradnl" dirty="0">
                <a:latin typeface="Times New Roman" panose="02020603050405020304" pitchFamily="18" charset="0"/>
                <a:cs typeface="Times New Roman" panose="02020603050405020304" pitchFamily="18" charset="0"/>
              </a:rPr>
              <a:t> * </a:t>
            </a:r>
            <a:r>
              <a:rPr lang="es-ES_tradnl" dirty="0" err="1">
                <a:latin typeface="Times New Roman" panose="02020603050405020304" pitchFamily="18" charset="0"/>
                <a:cs typeface="Times New Roman" panose="02020603050405020304" pitchFamily="18" charset="0"/>
              </a:rPr>
              <a:t>speedPercent</a:t>
            </a:r>
            <a:r>
              <a:rPr lang="es-ES_tradnl" dirty="0">
                <a:latin typeface="Times New Roman" panose="02020603050405020304" pitchFamily="18" charset="0"/>
                <a:cs typeface="Times New Roman" panose="02020603050405020304" pitchFamily="18" charset="0"/>
              </a:rPr>
              <a:t>, 1);</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treeOffset</a:t>
            </a:r>
            <a:r>
              <a:rPr lang="es-ES_tradnl" dirty="0">
                <a:latin typeface="Times New Roman" panose="02020603050405020304" pitchFamily="18" charset="0"/>
                <a:cs typeface="Times New Roman" panose="02020603050405020304" pitchFamily="18" charset="0"/>
              </a:rPr>
              <a:t> = </a:t>
            </a:r>
            <a:r>
              <a:rPr lang="es-ES_tradnl" dirty="0" err="1">
                <a:latin typeface="Times New Roman" panose="02020603050405020304" pitchFamily="18" charset="0"/>
                <a:cs typeface="Times New Roman" panose="02020603050405020304" pitchFamily="18" charset="0"/>
              </a:rPr>
              <a:t>Util.increase</a:t>
            </a:r>
            <a:r>
              <a:rPr lang="es-ES_tradnl" dirty="0">
                <a:latin typeface="Times New Roman" panose="02020603050405020304" pitchFamily="18" charset="0"/>
                <a:cs typeface="Times New Roman" panose="02020603050405020304" pitchFamily="18" charset="0"/>
              </a:rPr>
              <a:t>(</a:t>
            </a:r>
            <a:r>
              <a:rPr lang="es-ES_tradnl" dirty="0" err="1">
                <a:latin typeface="Times New Roman" panose="02020603050405020304" pitchFamily="18" charset="0"/>
                <a:cs typeface="Times New Roman" panose="02020603050405020304" pitchFamily="18" charset="0"/>
              </a:rPr>
              <a:t>treeOffset</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treeSpeed</a:t>
            </a:r>
            <a:r>
              <a:rPr lang="es-ES_tradnl" dirty="0">
                <a:latin typeface="Times New Roman" panose="02020603050405020304" pitchFamily="18" charset="0"/>
                <a:cs typeface="Times New Roman" panose="02020603050405020304" pitchFamily="18" charset="0"/>
              </a:rPr>
              <a:t> * </a:t>
            </a:r>
            <a:r>
              <a:rPr lang="es-ES_tradnl" dirty="0" err="1">
                <a:latin typeface="Times New Roman" panose="02020603050405020304" pitchFamily="18" charset="0"/>
                <a:cs typeface="Times New Roman" panose="02020603050405020304" pitchFamily="18" charset="0"/>
              </a:rPr>
              <a:t>playerSegment.curve</a:t>
            </a:r>
            <a:r>
              <a:rPr lang="es-ES_tradnl" dirty="0">
                <a:latin typeface="Times New Roman" panose="02020603050405020304" pitchFamily="18" charset="0"/>
                <a:cs typeface="Times New Roman" panose="02020603050405020304" pitchFamily="18" charset="0"/>
              </a:rPr>
              <a:t> * </a:t>
            </a:r>
            <a:r>
              <a:rPr lang="es-ES_tradnl" dirty="0" err="1">
                <a:latin typeface="Times New Roman" panose="02020603050405020304" pitchFamily="18" charset="0"/>
                <a:cs typeface="Times New Roman" panose="02020603050405020304" pitchFamily="18" charset="0"/>
              </a:rPr>
              <a:t>speedPercent</a:t>
            </a:r>
            <a:r>
              <a:rPr lang="es-ES_tradnl" dirty="0">
                <a:latin typeface="Times New Roman" panose="02020603050405020304" pitchFamily="18" charset="0"/>
                <a:cs typeface="Times New Roman" panose="02020603050405020304" pitchFamily="18" charset="0"/>
              </a:rPr>
              <a:t>, 1);</a:t>
            </a:r>
          </a:p>
          <a:p>
            <a:endParaRPr lang="es-ES_tradnl" dirty="0"/>
          </a:p>
        </p:txBody>
      </p:sp>
      <p:sp>
        <p:nvSpPr>
          <p:cNvPr id="4" name="Footer Placeholder 3">
            <a:extLst>
              <a:ext uri="{FF2B5EF4-FFF2-40B4-BE49-F238E27FC236}">
                <a16:creationId xmlns:a16="http://schemas.microsoft.com/office/drawing/2014/main" id="{F7356055-6242-954A-B03A-2768CC80F5C6}"/>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AEFBA018-C946-7648-8FDD-C23AB3E177D5}"/>
              </a:ext>
            </a:extLst>
          </p:cNvPr>
          <p:cNvSpPr>
            <a:spLocks noGrp="1"/>
          </p:cNvSpPr>
          <p:nvPr>
            <p:ph type="sldNum" sz="quarter" idx="12"/>
          </p:nvPr>
        </p:nvSpPr>
        <p:spPr/>
        <p:txBody>
          <a:bodyPr/>
          <a:lstStyle/>
          <a:p>
            <a:fld id="{E6D04F0B-AE82-0548-99D2-C579B6286679}" type="slidenum">
              <a:rPr lang="es-ES_tradnl" smtClean="0"/>
              <a:t>30</a:t>
            </a:fld>
            <a:endParaRPr lang="es-ES_tradnl"/>
          </a:p>
        </p:txBody>
      </p:sp>
    </p:spTree>
    <p:extLst>
      <p:ext uri="{BB962C8B-B14F-4D97-AF65-F5344CB8AC3E}">
        <p14:creationId xmlns:p14="http://schemas.microsoft.com/office/powerpoint/2010/main" val="1471210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AAAB6-24DF-BD4D-BCB9-129A4C480617}"/>
              </a:ext>
            </a:extLst>
          </p:cNvPr>
          <p:cNvSpPr>
            <a:spLocks noGrp="1"/>
          </p:cNvSpPr>
          <p:nvPr>
            <p:ph type="title"/>
          </p:nvPr>
        </p:nvSpPr>
        <p:spPr/>
        <p:txBody>
          <a:bodyPr/>
          <a:lstStyle/>
          <a:p>
            <a:r>
              <a:rPr lang="es-ES_tradnl" dirty="0"/>
              <a:t>Fondo con </a:t>
            </a:r>
            <a:r>
              <a:rPr lang="es-ES_tradnl" dirty="0" err="1"/>
              <a:t>parallax</a:t>
            </a:r>
            <a:r>
              <a:rPr lang="es-ES_tradnl" dirty="0"/>
              <a:t> </a:t>
            </a:r>
            <a:r>
              <a:rPr lang="es-ES_tradnl" dirty="0" err="1"/>
              <a:t>scrolling</a:t>
            </a:r>
            <a:endParaRPr lang="es-ES_tradnl" dirty="0"/>
          </a:p>
        </p:txBody>
      </p:sp>
      <p:sp>
        <p:nvSpPr>
          <p:cNvPr id="3" name="Content Placeholder 2">
            <a:extLst>
              <a:ext uri="{FF2B5EF4-FFF2-40B4-BE49-F238E27FC236}">
                <a16:creationId xmlns:a16="http://schemas.microsoft.com/office/drawing/2014/main" id="{F10AB8FC-17F6-F144-AEF7-8B2DD4B53CA2}"/>
              </a:ext>
            </a:extLst>
          </p:cNvPr>
          <p:cNvSpPr>
            <a:spLocks noGrp="1"/>
          </p:cNvSpPr>
          <p:nvPr>
            <p:ph idx="1"/>
          </p:nvPr>
        </p:nvSpPr>
        <p:spPr/>
        <p:txBody>
          <a:bodyPr/>
          <a:lstStyle/>
          <a:p>
            <a:r>
              <a:rPr lang="es-ES_tradnl" dirty="0"/>
              <a:t>Los offsets se utilizan en el método </a:t>
            </a:r>
            <a:r>
              <a:rPr lang="es-ES_tradnl" dirty="0">
                <a:latin typeface="Times New Roman" panose="02020603050405020304" pitchFamily="18" charset="0"/>
                <a:cs typeface="Times New Roman" panose="02020603050405020304" pitchFamily="18" charset="0"/>
              </a:rPr>
              <a:t>render</a:t>
            </a:r>
            <a:r>
              <a:rPr lang="es-ES_tradnl" dirty="0"/>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Render.background</a:t>
            </a:r>
            <a:r>
              <a:rPr lang="es-ES_tradnl" dirty="0">
                <a:latin typeface="Times New Roman" panose="02020603050405020304" pitchFamily="18" charset="0"/>
                <a:cs typeface="Times New Roman" panose="02020603050405020304" pitchFamily="18" charset="0"/>
              </a:rPr>
              <a:t>(g2, </a:t>
            </a:r>
            <a:r>
              <a:rPr lang="es-ES_tradnl" dirty="0" err="1">
                <a:latin typeface="Times New Roman" panose="02020603050405020304" pitchFamily="18" charset="0"/>
                <a:cs typeface="Times New Roman" panose="02020603050405020304" pitchFamily="18" charset="0"/>
              </a:rPr>
              <a:t>background</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width</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height</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Background.SKY</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skyOffset</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Render.background</a:t>
            </a:r>
            <a:r>
              <a:rPr lang="es-ES_tradnl" dirty="0">
                <a:latin typeface="Times New Roman" panose="02020603050405020304" pitchFamily="18" charset="0"/>
                <a:cs typeface="Times New Roman" panose="02020603050405020304" pitchFamily="18" charset="0"/>
              </a:rPr>
              <a:t>(g2, </a:t>
            </a:r>
            <a:r>
              <a:rPr lang="es-ES_tradnl" dirty="0" err="1">
                <a:latin typeface="Times New Roman" panose="02020603050405020304" pitchFamily="18" charset="0"/>
                <a:cs typeface="Times New Roman" panose="02020603050405020304" pitchFamily="18" charset="0"/>
              </a:rPr>
              <a:t>background</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width</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height</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Background.HILLS</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hillOffset</a:t>
            </a:r>
            <a:r>
              <a:rPr lang="es-ES_tradnl" dirty="0">
                <a:latin typeface="Times New Roman" panose="02020603050405020304" pitchFamily="18" charset="0"/>
                <a:cs typeface="Times New Roman" panose="02020603050405020304" pitchFamily="18" charset="0"/>
              </a:rPr>
              <a:t>);</a:t>
            </a:r>
          </a:p>
          <a:p>
            <a:pPr marL="0" indent="0">
              <a:buNone/>
            </a:pP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Render.background</a:t>
            </a:r>
            <a:r>
              <a:rPr lang="es-ES_tradnl" dirty="0">
                <a:latin typeface="Times New Roman" panose="02020603050405020304" pitchFamily="18" charset="0"/>
                <a:cs typeface="Times New Roman" panose="02020603050405020304" pitchFamily="18" charset="0"/>
              </a:rPr>
              <a:t>(g2, </a:t>
            </a:r>
            <a:r>
              <a:rPr lang="es-ES_tradnl" dirty="0" err="1">
                <a:latin typeface="Times New Roman" panose="02020603050405020304" pitchFamily="18" charset="0"/>
                <a:cs typeface="Times New Roman" panose="02020603050405020304" pitchFamily="18" charset="0"/>
              </a:rPr>
              <a:t>background</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width</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height</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Background.TREES</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treeOffset</a:t>
            </a:r>
            <a:r>
              <a:rPr lang="es-ES_tradnl" dirty="0">
                <a:latin typeface="Times New Roman" panose="02020603050405020304" pitchFamily="18" charset="0"/>
                <a:cs typeface="Times New Roman" panose="02020603050405020304" pitchFamily="18" charset="0"/>
              </a:rPr>
              <a:t>);</a:t>
            </a:r>
          </a:p>
          <a:p>
            <a:endParaRPr lang="es-ES_tradnl" dirty="0"/>
          </a:p>
        </p:txBody>
      </p:sp>
      <p:sp>
        <p:nvSpPr>
          <p:cNvPr id="4" name="Footer Placeholder 3">
            <a:extLst>
              <a:ext uri="{FF2B5EF4-FFF2-40B4-BE49-F238E27FC236}">
                <a16:creationId xmlns:a16="http://schemas.microsoft.com/office/drawing/2014/main" id="{8BD9625C-518B-1945-9FDF-6BF9A3163A1E}"/>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9A894D3D-A208-954A-9A46-4A5BBBAE1918}"/>
              </a:ext>
            </a:extLst>
          </p:cNvPr>
          <p:cNvSpPr>
            <a:spLocks noGrp="1"/>
          </p:cNvSpPr>
          <p:nvPr>
            <p:ph type="sldNum" sz="quarter" idx="12"/>
          </p:nvPr>
        </p:nvSpPr>
        <p:spPr/>
        <p:txBody>
          <a:bodyPr/>
          <a:lstStyle/>
          <a:p>
            <a:fld id="{E6D04F0B-AE82-0548-99D2-C579B6286679}" type="slidenum">
              <a:rPr lang="es-ES_tradnl" smtClean="0"/>
              <a:t>31</a:t>
            </a:fld>
            <a:endParaRPr lang="es-ES_tradnl"/>
          </a:p>
        </p:txBody>
      </p:sp>
    </p:spTree>
    <p:extLst>
      <p:ext uri="{BB962C8B-B14F-4D97-AF65-F5344CB8AC3E}">
        <p14:creationId xmlns:p14="http://schemas.microsoft.com/office/powerpoint/2010/main" val="2713493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9A604-6526-9947-A6F1-FFBEC745E050}"/>
              </a:ext>
            </a:extLst>
          </p:cNvPr>
          <p:cNvSpPr>
            <a:spLocks noGrp="1"/>
          </p:cNvSpPr>
          <p:nvPr>
            <p:ph type="title"/>
          </p:nvPr>
        </p:nvSpPr>
        <p:spPr/>
        <p:txBody>
          <a:bodyPr/>
          <a:lstStyle/>
          <a:p>
            <a:r>
              <a:rPr lang="es-ES_tradnl" dirty="0"/>
              <a:t>Resultado</a:t>
            </a:r>
          </a:p>
        </p:txBody>
      </p:sp>
      <p:sp>
        <p:nvSpPr>
          <p:cNvPr id="3" name="Content Placeholder 2">
            <a:extLst>
              <a:ext uri="{FF2B5EF4-FFF2-40B4-BE49-F238E27FC236}">
                <a16:creationId xmlns:a16="http://schemas.microsoft.com/office/drawing/2014/main" id="{9C52DFC7-C027-6248-91D4-68608D96B103}"/>
              </a:ext>
            </a:extLst>
          </p:cNvPr>
          <p:cNvSpPr>
            <a:spLocks noGrp="1"/>
          </p:cNvSpPr>
          <p:nvPr>
            <p:ph idx="1"/>
          </p:nvPr>
        </p:nvSpPr>
        <p:spPr/>
        <p:txBody>
          <a:bodyPr/>
          <a:lstStyle/>
          <a:p>
            <a:r>
              <a:rPr lang="es-ES_tradnl" dirty="0"/>
              <a:t>Lista la versión con curvas falsas con pseudo 3D.</a:t>
            </a:r>
          </a:p>
          <a:p>
            <a:endParaRPr lang="es-ES_tradnl" dirty="0"/>
          </a:p>
        </p:txBody>
      </p:sp>
      <p:sp>
        <p:nvSpPr>
          <p:cNvPr id="4" name="Footer Placeholder 3">
            <a:extLst>
              <a:ext uri="{FF2B5EF4-FFF2-40B4-BE49-F238E27FC236}">
                <a16:creationId xmlns:a16="http://schemas.microsoft.com/office/drawing/2014/main" id="{31847BAC-3F4A-324B-A82D-5C73FA5329FA}"/>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077DD4E5-63C8-854A-842E-215E207E7B82}"/>
              </a:ext>
            </a:extLst>
          </p:cNvPr>
          <p:cNvSpPr>
            <a:spLocks noGrp="1"/>
          </p:cNvSpPr>
          <p:nvPr>
            <p:ph type="sldNum" sz="quarter" idx="12"/>
          </p:nvPr>
        </p:nvSpPr>
        <p:spPr/>
        <p:txBody>
          <a:bodyPr/>
          <a:lstStyle/>
          <a:p>
            <a:fld id="{E6D04F0B-AE82-0548-99D2-C579B6286679}" type="slidenum">
              <a:rPr lang="es-ES_tradnl" smtClean="0"/>
              <a:t>32</a:t>
            </a:fld>
            <a:endParaRPr lang="es-ES_tradnl"/>
          </a:p>
        </p:txBody>
      </p:sp>
      <p:pic>
        <p:nvPicPr>
          <p:cNvPr id="9" name="Picture 8">
            <a:extLst>
              <a:ext uri="{FF2B5EF4-FFF2-40B4-BE49-F238E27FC236}">
                <a16:creationId xmlns:a16="http://schemas.microsoft.com/office/drawing/2014/main" id="{F1C601DD-BCA9-FD45-9EE7-76639350FA84}"/>
              </a:ext>
            </a:extLst>
          </p:cNvPr>
          <p:cNvPicPr>
            <a:picLocks noChangeAspect="1"/>
          </p:cNvPicPr>
          <p:nvPr/>
        </p:nvPicPr>
        <p:blipFill>
          <a:blip r:embed="rId2"/>
          <a:stretch>
            <a:fillRect/>
          </a:stretch>
        </p:blipFill>
        <p:spPr>
          <a:xfrm>
            <a:off x="3052119" y="2462512"/>
            <a:ext cx="5324389" cy="3993292"/>
          </a:xfrm>
          <a:prstGeom prst="rect">
            <a:avLst/>
          </a:prstGeom>
        </p:spPr>
      </p:pic>
    </p:spTree>
    <p:extLst>
      <p:ext uri="{BB962C8B-B14F-4D97-AF65-F5344CB8AC3E}">
        <p14:creationId xmlns:p14="http://schemas.microsoft.com/office/powerpoint/2010/main" val="3828087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C07DE-1722-AF4C-B618-39CA25202019}"/>
              </a:ext>
            </a:extLst>
          </p:cNvPr>
          <p:cNvSpPr>
            <a:spLocks noGrp="1"/>
          </p:cNvSpPr>
          <p:nvPr>
            <p:ph type="title"/>
          </p:nvPr>
        </p:nvSpPr>
        <p:spPr/>
        <p:txBody>
          <a:bodyPr/>
          <a:lstStyle/>
          <a:p>
            <a:r>
              <a:rPr lang="es-ES_tradnl" dirty="0"/>
              <a:t>Curvas</a:t>
            </a:r>
          </a:p>
        </p:txBody>
      </p:sp>
      <p:sp>
        <p:nvSpPr>
          <p:cNvPr id="3" name="Content Placeholder 2">
            <a:extLst>
              <a:ext uri="{FF2B5EF4-FFF2-40B4-BE49-F238E27FC236}">
                <a16:creationId xmlns:a16="http://schemas.microsoft.com/office/drawing/2014/main" id="{8F625146-6C2C-7843-B3A5-AFA6DC89E8EF}"/>
              </a:ext>
            </a:extLst>
          </p:cNvPr>
          <p:cNvSpPr>
            <a:spLocks noGrp="1"/>
          </p:cNvSpPr>
          <p:nvPr>
            <p:ph idx="1"/>
          </p:nvPr>
        </p:nvSpPr>
        <p:spPr/>
        <p:txBody>
          <a:bodyPr/>
          <a:lstStyle/>
          <a:p>
            <a:r>
              <a:rPr lang="es-ES_tradnl" dirty="0"/>
              <a:t>En un programa 3D las curvas se pueden implementar calculando las coordenadas </a:t>
            </a:r>
            <a:r>
              <a:rPr lang="es-ES_tradnl" dirty="0">
                <a:latin typeface="Times New Roman" panose="02020603050405020304" pitchFamily="18" charset="0"/>
                <a:cs typeface="Times New Roman" panose="02020603050405020304" pitchFamily="18" charset="0"/>
              </a:rPr>
              <a:t>x</a:t>
            </a:r>
            <a:r>
              <a:rPr lang="es-ES_tradnl" dirty="0"/>
              <a:t> y </a:t>
            </a:r>
            <a:r>
              <a:rPr lang="es-ES_tradnl" dirty="0">
                <a:latin typeface="Times New Roman" panose="02020603050405020304" pitchFamily="18" charset="0"/>
                <a:cs typeface="Times New Roman" panose="02020603050405020304" pitchFamily="18" charset="0"/>
              </a:rPr>
              <a:t>z</a:t>
            </a:r>
            <a:r>
              <a:rPr lang="es-ES_tradnl" dirty="0"/>
              <a:t> para una serie de segmentos como esta:</a:t>
            </a:r>
          </a:p>
          <a:p>
            <a:endParaRPr lang="es-ES_tradnl" dirty="0"/>
          </a:p>
        </p:txBody>
      </p:sp>
      <p:sp>
        <p:nvSpPr>
          <p:cNvPr id="4" name="Footer Placeholder 3">
            <a:extLst>
              <a:ext uri="{FF2B5EF4-FFF2-40B4-BE49-F238E27FC236}">
                <a16:creationId xmlns:a16="http://schemas.microsoft.com/office/drawing/2014/main" id="{4EF0BC31-3A2F-5343-AF3B-AAE6A8D2322E}"/>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BA79FCFA-1C7A-D543-87D1-F996D65E96C8}"/>
              </a:ext>
            </a:extLst>
          </p:cNvPr>
          <p:cNvSpPr>
            <a:spLocks noGrp="1"/>
          </p:cNvSpPr>
          <p:nvPr>
            <p:ph type="sldNum" sz="quarter" idx="12"/>
          </p:nvPr>
        </p:nvSpPr>
        <p:spPr/>
        <p:txBody>
          <a:bodyPr/>
          <a:lstStyle/>
          <a:p>
            <a:fld id="{E6D04F0B-AE82-0548-99D2-C579B6286679}" type="slidenum">
              <a:rPr lang="es-ES_tradnl" smtClean="0"/>
              <a:t>4</a:t>
            </a:fld>
            <a:endParaRPr lang="es-ES_tradnl"/>
          </a:p>
        </p:txBody>
      </p:sp>
      <p:pic>
        <p:nvPicPr>
          <p:cNvPr id="10" name="Picture 9">
            <a:extLst>
              <a:ext uri="{FF2B5EF4-FFF2-40B4-BE49-F238E27FC236}">
                <a16:creationId xmlns:a16="http://schemas.microsoft.com/office/drawing/2014/main" id="{60C76BB1-00F5-0440-A347-861F8A0E4CAD}"/>
              </a:ext>
            </a:extLst>
          </p:cNvPr>
          <p:cNvPicPr>
            <a:picLocks noChangeAspect="1"/>
          </p:cNvPicPr>
          <p:nvPr/>
        </p:nvPicPr>
        <p:blipFill>
          <a:blip r:embed="rId2"/>
          <a:stretch>
            <a:fillRect/>
          </a:stretch>
        </p:blipFill>
        <p:spPr>
          <a:xfrm>
            <a:off x="4461978" y="3000375"/>
            <a:ext cx="1634022" cy="2567749"/>
          </a:xfrm>
          <a:prstGeom prst="rect">
            <a:avLst/>
          </a:prstGeom>
        </p:spPr>
      </p:pic>
      <p:pic>
        <p:nvPicPr>
          <p:cNvPr id="1025" name="Picture 1" descr="page1image65163328">
            <a:extLst>
              <a:ext uri="{FF2B5EF4-FFF2-40B4-BE49-F238E27FC236}">
                <a16:creationId xmlns:a16="http://schemas.microsoft.com/office/drawing/2014/main" id="{11542802-98BD-5747-AEDA-BBCE3E1B88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16000" cy="14986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page1image65163328">
            <a:extLst>
              <a:ext uri="{FF2B5EF4-FFF2-40B4-BE49-F238E27FC236}">
                <a16:creationId xmlns:a16="http://schemas.microsoft.com/office/drawing/2014/main" id="{D63F858B-D88D-D545-8DD1-E778AD65B4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16000" cy="149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3769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F12B0-549D-E140-BEA2-D704750ECF84}"/>
              </a:ext>
            </a:extLst>
          </p:cNvPr>
          <p:cNvSpPr>
            <a:spLocks noGrp="1"/>
          </p:cNvSpPr>
          <p:nvPr>
            <p:ph type="title"/>
          </p:nvPr>
        </p:nvSpPr>
        <p:spPr/>
        <p:txBody>
          <a:bodyPr/>
          <a:lstStyle/>
          <a:p>
            <a:r>
              <a:rPr lang="es-ES_tradnl" dirty="0"/>
              <a:t>Curvas</a:t>
            </a:r>
          </a:p>
        </p:txBody>
      </p:sp>
      <p:sp>
        <p:nvSpPr>
          <p:cNvPr id="3" name="Content Placeholder 2">
            <a:extLst>
              <a:ext uri="{FF2B5EF4-FFF2-40B4-BE49-F238E27FC236}">
                <a16:creationId xmlns:a16="http://schemas.microsoft.com/office/drawing/2014/main" id="{A74FBC21-B235-BD45-B33B-D6903697FB09}"/>
              </a:ext>
            </a:extLst>
          </p:cNvPr>
          <p:cNvSpPr>
            <a:spLocks noGrp="1"/>
          </p:cNvSpPr>
          <p:nvPr>
            <p:ph idx="1"/>
          </p:nvPr>
        </p:nvSpPr>
        <p:spPr/>
        <p:txBody>
          <a:bodyPr/>
          <a:lstStyle/>
          <a:p>
            <a:r>
              <a:rPr lang="es-ES_tradnl" dirty="0"/>
              <a:t>La alternativa es usar </a:t>
            </a:r>
            <a:r>
              <a:rPr lang="es-ES_tradnl" i="1" dirty="0"/>
              <a:t>pseudo 3D</a:t>
            </a:r>
            <a:r>
              <a:rPr lang="es-ES_tradnl" dirty="0"/>
              <a:t> para simular curvas.</a:t>
            </a:r>
          </a:p>
          <a:p>
            <a:r>
              <a:rPr lang="es-ES_tradnl" dirty="0"/>
              <a:t>La idea es que la imagen se </a:t>
            </a:r>
            <a:r>
              <a:rPr lang="es-ES_tradnl" i="1" dirty="0"/>
              <a:t>vea bien</a:t>
            </a:r>
            <a:r>
              <a:rPr lang="es-ES_tradnl" dirty="0"/>
              <a:t> aunque no sea físicamente realista.</a:t>
            </a:r>
          </a:p>
          <a:p>
            <a:r>
              <a:rPr lang="es-ES_tradnl" dirty="0"/>
              <a:t>“Para curvar una carretera, solo se necesita cambiar la posición de la línea del centro en forma de curva. Comenzando en la parte baja de la pantalla, la cantidad que el centro de la carretera se recorre a la izquierda o derecha aumenta continuamente.”</a:t>
            </a:r>
          </a:p>
          <a:p>
            <a:endParaRPr lang="es-ES_tradnl" dirty="0"/>
          </a:p>
        </p:txBody>
      </p:sp>
      <p:sp>
        <p:nvSpPr>
          <p:cNvPr id="4" name="Footer Placeholder 3">
            <a:extLst>
              <a:ext uri="{FF2B5EF4-FFF2-40B4-BE49-F238E27FC236}">
                <a16:creationId xmlns:a16="http://schemas.microsoft.com/office/drawing/2014/main" id="{149F88E5-5C64-B64C-8752-22D4AE11A438}"/>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3C065CC7-D860-D346-AD52-FA41A7C4F19A}"/>
              </a:ext>
            </a:extLst>
          </p:cNvPr>
          <p:cNvSpPr>
            <a:spLocks noGrp="1"/>
          </p:cNvSpPr>
          <p:nvPr>
            <p:ph type="sldNum" sz="quarter" idx="12"/>
          </p:nvPr>
        </p:nvSpPr>
        <p:spPr/>
        <p:txBody>
          <a:bodyPr/>
          <a:lstStyle/>
          <a:p>
            <a:fld id="{E6D04F0B-AE82-0548-99D2-C579B6286679}" type="slidenum">
              <a:rPr lang="es-ES_tradnl" smtClean="0"/>
              <a:t>5</a:t>
            </a:fld>
            <a:endParaRPr lang="es-ES_tradnl"/>
          </a:p>
        </p:txBody>
      </p:sp>
    </p:spTree>
    <p:extLst>
      <p:ext uri="{BB962C8B-B14F-4D97-AF65-F5344CB8AC3E}">
        <p14:creationId xmlns:p14="http://schemas.microsoft.com/office/powerpoint/2010/main" val="914043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67B61-65BE-794F-A995-16A1F20AA7B1}"/>
              </a:ext>
            </a:extLst>
          </p:cNvPr>
          <p:cNvSpPr>
            <a:spLocks noGrp="1"/>
          </p:cNvSpPr>
          <p:nvPr>
            <p:ph type="title"/>
          </p:nvPr>
        </p:nvSpPr>
        <p:spPr/>
        <p:txBody>
          <a:bodyPr/>
          <a:lstStyle/>
          <a:p>
            <a:r>
              <a:rPr lang="es-ES_tradnl" dirty="0"/>
              <a:t>Curvas</a:t>
            </a:r>
          </a:p>
        </p:txBody>
      </p:sp>
      <p:sp>
        <p:nvSpPr>
          <p:cNvPr id="3" name="Content Placeholder 2">
            <a:extLst>
              <a:ext uri="{FF2B5EF4-FFF2-40B4-BE49-F238E27FC236}">
                <a16:creationId xmlns:a16="http://schemas.microsoft.com/office/drawing/2014/main" id="{9DCEE2F5-A153-F54B-89FB-A3D0E1A680F6}"/>
              </a:ext>
            </a:extLst>
          </p:cNvPr>
          <p:cNvSpPr>
            <a:spLocks noGrp="1"/>
          </p:cNvSpPr>
          <p:nvPr>
            <p:ph idx="1"/>
          </p:nvPr>
        </p:nvSpPr>
        <p:spPr/>
        <p:txBody>
          <a:bodyPr/>
          <a:lstStyle/>
          <a:p>
            <a:endParaRPr lang="es-ES_tradnl" dirty="0"/>
          </a:p>
          <a:p>
            <a:endParaRPr lang="es-ES_tradnl" dirty="0"/>
          </a:p>
        </p:txBody>
      </p:sp>
      <p:sp>
        <p:nvSpPr>
          <p:cNvPr id="4" name="Footer Placeholder 3">
            <a:extLst>
              <a:ext uri="{FF2B5EF4-FFF2-40B4-BE49-F238E27FC236}">
                <a16:creationId xmlns:a16="http://schemas.microsoft.com/office/drawing/2014/main" id="{DDAD5830-74C4-7E43-B99A-77CAC4DA8587}"/>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C4668B7F-8A06-EE43-A8DC-2268FC1E3D57}"/>
              </a:ext>
            </a:extLst>
          </p:cNvPr>
          <p:cNvSpPr>
            <a:spLocks noGrp="1"/>
          </p:cNvSpPr>
          <p:nvPr>
            <p:ph type="sldNum" sz="quarter" idx="12"/>
          </p:nvPr>
        </p:nvSpPr>
        <p:spPr/>
        <p:txBody>
          <a:bodyPr/>
          <a:lstStyle/>
          <a:p>
            <a:fld id="{E6D04F0B-AE82-0548-99D2-C579B6286679}" type="slidenum">
              <a:rPr lang="es-ES_tradnl" smtClean="0"/>
              <a:t>6</a:t>
            </a:fld>
            <a:endParaRPr lang="es-ES_tradnl"/>
          </a:p>
        </p:txBody>
      </p:sp>
      <p:pic>
        <p:nvPicPr>
          <p:cNvPr id="7" name="Picture 6">
            <a:extLst>
              <a:ext uri="{FF2B5EF4-FFF2-40B4-BE49-F238E27FC236}">
                <a16:creationId xmlns:a16="http://schemas.microsoft.com/office/drawing/2014/main" id="{A88B19C0-A8A1-4A45-828D-EB31B97D0543}"/>
              </a:ext>
            </a:extLst>
          </p:cNvPr>
          <p:cNvPicPr>
            <a:picLocks noChangeAspect="1"/>
          </p:cNvPicPr>
          <p:nvPr/>
        </p:nvPicPr>
        <p:blipFill>
          <a:blip r:embed="rId2"/>
          <a:stretch>
            <a:fillRect/>
          </a:stretch>
        </p:blipFill>
        <p:spPr>
          <a:xfrm>
            <a:off x="2743199" y="1042988"/>
            <a:ext cx="8592241" cy="5313363"/>
          </a:xfrm>
          <a:prstGeom prst="rect">
            <a:avLst/>
          </a:prstGeom>
        </p:spPr>
      </p:pic>
    </p:spTree>
    <p:extLst>
      <p:ext uri="{BB962C8B-B14F-4D97-AF65-F5344CB8AC3E}">
        <p14:creationId xmlns:p14="http://schemas.microsoft.com/office/powerpoint/2010/main" val="3203876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CADAF-F3B7-8542-A669-A6D877A47FB0}"/>
              </a:ext>
            </a:extLst>
          </p:cNvPr>
          <p:cNvSpPr>
            <a:spLocks noGrp="1"/>
          </p:cNvSpPr>
          <p:nvPr>
            <p:ph type="title"/>
          </p:nvPr>
        </p:nvSpPr>
        <p:spPr/>
        <p:txBody>
          <a:bodyPr/>
          <a:lstStyle/>
          <a:p>
            <a:r>
              <a:rPr lang="es-ES_tradnl" dirty="0"/>
              <a:t>Implementación</a:t>
            </a:r>
          </a:p>
        </p:txBody>
      </p:sp>
      <p:sp>
        <p:nvSpPr>
          <p:cNvPr id="3" name="Content Placeholder 2">
            <a:extLst>
              <a:ext uri="{FF2B5EF4-FFF2-40B4-BE49-F238E27FC236}">
                <a16:creationId xmlns:a16="http://schemas.microsoft.com/office/drawing/2014/main" id="{4E3F1DB3-F780-CF49-8AFB-50F089C16A3E}"/>
              </a:ext>
            </a:extLst>
          </p:cNvPr>
          <p:cNvSpPr>
            <a:spLocks noGrp="1"/>
          </p:cNvSpPr>
          <p:nvPr>
            <p:ph idx="1"/>
          </p:nvPr>
        </p:nvSpPr>
        <p:spPr/>
        <p:txBody>
          <a:bodyPr/>
          <a:lstStyle/>
          <a:p>
            <a:r>
              <a:rPr lang="es-ES_tradnl" dirty="0"/>
              <a:t>La estructura del código es similar a la versión 1.</a:t>
            </a:r>
          </a:p>
          <a:p>
            <a:r>
              <a:rPr lang="es-ES_tradnl" dirty="0"/>
              <a:t>Clases que no cambian:</a:t>
            </a:r>
          </a:p>
          <a:p>
            <a:pPr lvl="1"/>
            <a:r>
              <a:rPr lang="es-ES_tradnl" dirty="0"/>
              <a:t>Paquete </a:t>
            </a:r>
            <a:r>
              <a:rPr lang="es-ES_tradnl" dirty="0" err="1">
                <a:latin typeface="Times New Roman" panose="02020603050405020304" pitchFamily="18" charset="0"/>
                <a:cs typeface="Times New Roman" panose="02020603050405020304" pitchFamily="18" charset="0"/>
              </a:rPr>
              <a:t>constant</a:t>
            </a:r>
            <a:r>
              <a:rPr lang="es-ES_tradnl" dirty="0"/>
              <a:t>: </a:t>
            </a:r>
            <a:r>
              <a:rPr lang="es-ES_tradnl" dirty="0" err="1">
                <a:latin typeface="Times New Roman" panose="02020603050405020304" pitchFamily="18" charset="0"/>
                <a:cs typeface="Times New Roman" panose="02020603050405020304" pitchFamily="18" charset="0"/>
              </a:rPr>
              <a:t>Background</a:t>
            </a:r>
            <a:r>
              <a:rPr lang="es-ES_tradnl" dirty="0"/>
              <a:t>, </a:t>
            </a:r>
            <a:r>
              <a:rPr lang="es-ES_tradnl" dirty="0" err="1">
                <a:latin typeface="Times New Roman" panose="02020603050405020304" pitchFamily="18" charset="0"/>
                <a:cs typeface="Times New Roman" panose="02020603050405020304" pitchFamily="18" charset="0"/>
              </a:rPr>
              <a:t>Colors</a:t>
            </a:r>
            <a:r>
              <a:rPr lang="es-ES_tradnl" dirty="0"/>
              <a:t>, </a:t>
            </a:r>
            <a:r>
              <a:rPr lang="es-ES_tradnl" dirty="0" err="1">
                <a:latin typeface="Times New Roman" panose="02020603050405020304" pitchFamily="18" charset="0"/>
                <a:cs typeface="Times New Roman" panose="02020603050405020304" pitchFamily="18" charset="0"/>
              </a:rPr>
              <a:t>ColorTheme</a:t>
            </a:r>
            <a:r>
              <a:rPr lang="es-ES_tradnl" dirty="0"/>
              <a:t>, </a:t>
            </a:r>
            <a:r>
              <a:rPr lang="es-ES_tradnl" dirty="0">
                <a:latin typeface="Times New Roman" panose="02020603050405020304" pitchFamily="18" charset="0"/>
                <a:cs typeface="Times New Roman" panose="02020603050405020304" pitchFamily="18" charset="0"/>
              </a:rPr>
              <a:t>Key</a:t>
            </a:r>
            <a:r>
              <a:rPr lang="es-ES_tradnl" dirty="0"/>
              <a:t>, </a:t>
            </a:r>
            <a:r>
              <a:rPr lang="es-ES_tradnl" dirty="0">
                <a:latin typeface="Times New Roman" panose="02020603050405020304" pitchFamily="18" charset="0"/>
                <a:cs typeface="Times New Roman" panose="02020603050405020304" pitchFamily="18" charset="0"/>
              </a:rPr>
              <a:t>Sprites</a:t>
            </a:r>
            <a:r>
              <a:rPr lang="es-ES_tradnl" dirty="0"/>
              <a:t>.</a:t>
            </a:r>
          </a:p>
          <a:p>
            <a:pPr lvl="1"/>
            <a:r>
              <a:rPr lang="es-ES_tradnl" dirty="0"/>
              <a:t>Paquete </a:t>
            </a:r>
            <a:r>
              <a:rPr lang="es-ES_tradnl" dirty="0" err="1">
                <a:latin typeface="Times New Roman" panose="02020603050405020304" pitchFamily="18" charset="0"/>
                <a:cs typeface="Times New Roman" panose="02020603050405020304" pitchFamily="18" charset="0"/>
              </a:rPr>
              <a:t>util</a:t>
            </a:r>
            <a:r>
              <a:rPr lang="es-ES_tradnl" dirty="0"/>
              <a:t>: </a:t>
            </a:r>
            <a:r>
              <a:rPr lang="es-ES_tradnl" dirty="0">
                <a:latin typeface="Times New Roman" panose="02020603050405020304" pitchFamily="18" charset="0"/>
                <a:cs typeface="Times New Roman" panose="02020603050405020304" pitchFamily="18" charset="0"/>
              </a:rPr>
              <a:t>Point3D</a:t>
            </a:r>
            <a:r>
              <a:rPr lang="es-ES_tradnl" dirty="0"/>
              <a:t>, </a:t>
            </a:r>
            <a:r>
              <a:rPr lang="es-ES_tradnl" dirty="0">
                <a:latin typeface="Times New Roman" panose="02020603050405020304" pitchFamily="18" charset="0"/>
                <a:cs typeface="Times New Roman" panose="02020603050405020304" pitchFamily="18" charset="0"/>
              </a:rPr>
              <a:t>Point4I</a:t>
            </a:r>
            <a:r>
              <a:rPr lang="es-ES_tradnl" dirty="0"/>
              <a:t>, </a:t>
            </a:r>
            <a:r>
              <a:rPr lang="es-ES_tradnl" dirty="0" err="1">
                <a:latin typeface="Times New Roman" panose="02020603050405020304" pitchFamily="18" charset="0"/>
                <a:cs typeface="Times New Roman" panose="02020603050405020304" pitchFamily="18" charset="0"/>
              </a:rPr>
              <a:t>PointProjection</a:t>
            </a:r>
            <a:r>
              <a:rPr lang="es-ES_tradnl" dirty="0"/>
              <a:t>, </a:t>
            </a:r>
            <a:r>
              <a:rPr lang="es-ES_tradnl" dirty="0" err="1">
                <a:latin typeface="Times New Roman" panose="02020603050405020304" pitchFamily="18" charset="0"/>
                <a:cs typeface="Times New Roman" panose="02020603050405020304" pitchFamily="18" charset="0"/>
              </a:rPr>
              <a:t>Util</a:t>
            </a:r>
            <a:r>
              <a:rPr lang="es-ES_tradnl" dirty="0"/>
              <a:t>.</a:t>
            </a:r>
          </a:p>
          <a:p>
            <a:pPr lvl="1"/>
            <a:r>
              <a:rPr lang="es-ES_tradnl" dirty="0"/>
              <a:t>Paquete </a:t>
            </a:r>
            <a:r>
              <a:rPr lang="es-ES_tradnl" dirty="0">
                <a:latin typeface="Times New Roman" panose="02020603050405020304" pitchFamily="18" charset="0"/>
                <a:cs typeface="Times New Roman" panose="02020603050405020304" pitchFamily="18" charset="0"/>
              </a:rPr>
              <a:t>racer</a:t>
            </a:r>
            <a:r>
              <a:rPr lang="es-ES_tradnl" dirty="0"/>
              <a:t>: </a:t>
            </a:r>
            <a:r>
              <a:rPr lang="es-ES_tradnl" dirty="0">
                <a:latin typeface="Times New Roman" panose="02020603050405020304" pitchFamily="18" charset="0"/>
                <a:cs typeface="Times New Roman" panose="02020603050405020304" pitchFamily="18" charset="0"/>
              </a:rPr>
              <a:t>Render</a:t>
            </a:r>
            <a:r>
              <a:rPr lang="es-ES_tradnl" dirty="0"/>
              <a:t>.</a:t>
            </a:r>
          </a:p>
          <a:p>
            <a:r>
              <a:rPr lang="es-ES_tradnl" dirty="0"/>
              <a:t>Clases que se actualizan: </a:t>
            </a:r>
            <a:r>
              <a:rPr lang="es-ES_tradnl" dirty="0" err="1">
                <a:latin typeface="Times New Roman" panose="02020603050405020304" pitchFamily="18" charset="0"/>
                <a:cs typeface="Times New Roman" panose="02020603050405020304" pitchFamily="18" charset="0"/>
              </a:rPr>
              <a:t>geometry.Segment</a:t>
            </a:r>
            <a:r>
              <a:rPr lang="es-ES_tradnl" dirty="0"/>
              <a:t>, </a:t>
            </a:r>
            <a:r>
              <a:rPr lang="es-ES_tradnl" dirty="0" err="1">
                <a:latin typeface="Times New Roman" panose="02020603050405020304" pitchFamily="18" charset="0"/>
                <a:cs typeface="Times New Roman" panose="02020603050405020304" pitchFamily="18" charset="0"/>
              </a:rPr>
              <a:t>racer.Game</a:t>
            </a:r>
            <a:r>
              <a:rPr lang="es-ES_tradnl" dirty="0"/>
              <a:t>.</a:t>
            </a:r>
          </a:p>
          <a:p>
            <a:r>
              <a:rPr lang="es-ES_tradnl" dirty="0"/>
              <a:t>Clase nueva: </a:t>
            </a:r>
            <a:r>
              <a:rPr lang="es-ES_tradnl" dirty="0" err="1">
                <a:latin typeface="Times New Roman" panose="02020603050405020304" pitchFamily="18" charset="0"/>
                <a:cs typeface="Times New Roman" panose="02020603050405020304" pitchFamily="18" charset="0"/>
              </a:rPr>
              <a:t>geometry.Road</a:t>
            </a:r>
            <a:r>
              <a:rPr lang="es-ES_tradnl" dirty="0"/>
              <a:t>.</a:t>
            </a:r>
          </a:p>
          <a:p>
            <a:endParaRPr lang="es-ES_tradnl" dirty="0"/>
          </a:p>
        </p:txBody>
      </p:sp>
      <p:sp>
        <p:nvSpPr>
          <p:cNvPr id="4" name="Footer Placeholder 3">
            <a:extLst>
              <a:ext uri="{FF2B5EF4-FFF2-40B4-BE49-F238E27FC236}">
                <a16:creationId xmlns:a16="http://schemas.microsoft.com/office/drawing/2014/main" id="{49F1E26C-1090-0947-B55A-56DA87276A35}"/>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65554908-D7F1-A749-A980-169D0A43B0B4}"/>
              </a:ext>
            </a:extLst>
          </p:cNvPr>
          <p:cNvSpPr>
            <a:spLocks noGrp="1"/>
          </p:cNvSpPr>
          <p:nvPr>
            <p:ph type="sldNum" sz="quarter" idx="12"/>
          </p:nvPr>
        </p:nvSpPr>
        <p:spPr/>
        <p:txBody>
          <a:bodyPr/>
          <a:lstStyle/>
          <a:p>
            <a:fld id="{E6D04F0B-AE82-0548-99D2-C579B6286679}" type="slidenum">
              <a:rPr lang="es-ES_tradnl" smtClean="0"/>
              <a:t>7</a:t>
            </a:fld>
            <a:endParaRPr lang="es-ES_tradnl"/>
          </a:p>
        </p:txBody>
      </p:sp>
    </p:spTree>
    <p:extLst>
      <p:ext uri="{BB962C8B-B14F-4D97-AF65-F5344CB8AC3E}">
        <p14:creationId xmlns:p14="http://schemas.microsoft.com/office/powerpoint/2010/main" val="317377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7FF5F-F695-5340-BF1B-AF66A1CEF781}"/>
              </a:ext>
            </a:extLst>
          </p:cNvPr>
          <p:cNvSpPr>
            <a:spLocks noGrp="1"/>
          </p:cNvSpPr>
          <p:nvPr>
            <p:ph type="title"/>
          </p:nvPr>
        </p:nvSpPr>
        <p:spPr/>
        <p:txBody>
          <a:bodyPr/>
          <a:lstStyle/>
          <a:p>
            <a:r>
              <a:rPr lang="es-ES_tradnl" dirty="0"/>
              <a:t>Implementación</a:t>
            </a:r>
          </a:p>
        </p:txBody>
      </p:sp>
      <p:sp>
        <p:nvSpPr>
          <p:cNvPr id="3" name="Content Placeholder 2">
            <a:extLst>
              <a:ext uri="{FF2B5EF4-FFF2-40B4-BE49-F238E27FC236}">
                <a16:creationId xmlns:a16="http://schemas.microsoft.com/office/drawing/2014/main" id="{AC14F88B-F02C-024F-AD73-5B227983F46E}"/>
              </a:ext>
            </a:extLst>
          </p:cNvPr>
          <p:cNvSpPr>
            <a:spLocks noGrp="1"/>
          </p:cNvSpPr>
          <p:nvPr>
            <p:ph idx="1"/>
          </p:nvPr>
        </p:nvSpPr>
        <p:spPr/>
        <p:txBody>
          <a:bodyPr/>
          <a:lstStyle/>
          <a:p>
            <a:r>
              <a:rPr lang="es-ES_tradnl" dirty="0"/>
              <a:t>En Java Racer, el centro es el valor </a:t>
            </a:r>
            <a:r>
              <a:rPr lang="es-ES_tradnl" dirty="0" err="1">
                <a:latin typeface="Times New Roman" panose="02020603050405020304" pitchFamily="18" charset="0"/>
                <a:cs typeface="Times New Roman" panose="02020603050405020304" pitchFamily="18" charset="0"/>
              </a:rPr>
              <a:t>cameraX</a:t>
            </a:r>
            <a:r>
              <a:rPr lang="es-ES_tradnl" dirty="0"/>
              <a:t> que se le pasa a </a:t>
            </a:r>
            <a:r>
              <a:rPr lang="es-ES_tradnl" dirty="0" err="1">
                <a:latin typeface="Times New Roman" panose="02020603050405020304" pitchFamily="18" charset="0"/>
                <a:cs typeface="Times New Roman" panose="02020603050405020304" pitchFamily="18" charset="0"/>
              </a:rPr>
              <a:t>Util.project</a:t>
            </a:r>
            <a:r>
              <a:rPr lang="es-ES_tradnl" dirty="0"/>
              <a:t>.</a:t>
            </a:r>
          </a:p>
          <a:p>
            <a:r>
              <a:rPr lang="es-ES_tradnl" dirty="0"/>
              <a:t>Conforme se dibuja cada segmento de la carretera, las curvas se simulan aumentando </a:t>
            </a:r>
            <a:r>
              <a:rPr lang="es-ES_tradnl" dirty="0" err="1">
                <a:latin typeface="Times New Roman" panose="02020603050405020304" pitchFamily="18" charset="0"/>
                <a:cs typeface="Times New Roman" panose="02020603050405020304" pitchFamily="18" charset="0"/>
              </a:rPr>
              <a:t>cameraX</a:t>
            </a:r>
            <a:r>
              <a:rPr lang="es-ES_tradnl" dirty="0"/>
              <a:t>.</a:t>
            </a:r>
          </a:p>
          <a:p>
            <a:r>
              <a:rPr lang="es-ES_tradnl" dirty="0"/>
              <a:t>Se necesita agregar a la clase </a:t>
            </a:r>
            <a:r>
              <a:rPr lang="es-ES_tradnl" dirty="0" err="1">
                <a:latin typeface="Times New Roman" panose="02020603050405020304" pitchFamily="18" charset="0"/>
                <a:cs typeface="Times New Roman" panose="02020603050405020304" pitchFamily="18" charset="0"/>
              </a:rPr>
              <a:t>Segment</a:t>
            </a:r>
            <a:r>
              <a:rPr lang="es-ES_tradnl" dirty="0"/>
              <a:t> un campo </a:t>
            </a:r>
            <a:r>
              <a:rPr lang="es-ES_tradnl" dirty="0">
                <a:latin typeface="Times New Roman" panose="02020603050405020304" pitchFamily="18" charset="0"/>
                <a:cs typeface="Times New Roman" panose="02020603050405020304" pitchFamily="18" charset="0"/>
              </a:rPr>
              <a:t>curve</a:t>
            </a:r>
            <a:r>
              <a:rPr lang="es-ES_tradnl" dirty="0"/>
              <a:t>.</a:t>
            </a:r>
          </a:p>
          <a:p>
            <a:r>
              <a:rPr lang="es-ES_tradnl" dirty="0"/>
              <a:t>Este valor representa que tanto se recorre el segmento del centro de la cámara.</a:t>
            </a:r>
          </a:p>
          <a:p>
            <a:endParaRPr lang="es-ES_tradnl" dirty="0"/>
          </a:p>
        </p:txBody>
      </p:sp>
      <p:sp>
        <p:nvSpPr>
          <p:cNvPr id="4" name="Footer Placeholder 3">
            <a:extLst>
              <a:ext uri="{FF2B5EF4-FFF2-40B4-BE49-F238E27FC236}">
                <a16:creationId xmlns:a16="http://schemas.microsoft.com/office/drawing/2014/main" id="{06E6BA46-9A32-DE4D-B87B-0FBF313698D5}"/>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9A677EF2-592A-B443-8A1C-E1C7140B3B64}"/>
              </a:ext>
            </a:extLst>
          </p:cNvPr>
          <p:cNvSpPr>
            <a:spLocks noGrp="1"/>
          </p:cNvSpPr>
          <p:nvPr>
            <p:ph type="sldNum" sz="quarter" idx="12"/>
          </p:nvPr>
        </p:nvSpPr>
        <p:spPr/>
        <p:txBody>
          <a:bodyPr/>
          <a:lstStyle/>
          <a:p>
            <a:fld id="{E6D04F0B-AE82-0548-99D2-C579B6286679}" type="slidenum">
              <a:rPr lang="es-ES_tradnl" smtClean="0"/>
              <a:t>8</a:t>
            </a:fld>
            <a:endParaRPr lang="es-ES_tradnl"/>
          </a:p>
        </p:txBody>
      </p:sp>
    </p:spTree>
    <p:extLst>
      <p:ext uri="{BB962C8B-B14F-4D97-AF65-F5344CB8AC3E}">
        <p14:creationId xmlns:p14="http://schemas.microsoft.com/office/powerpoint/2010/main" val="3913351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24AD3-6293-BA44-A1BF-D7E4131EC9ED}"/>
              </a:ext>
            </a:extLst>
          </p:cNvPr>
          <p:cNvSpPr>
            <a:spLocks noGrp="1"/>
          </p:cNvSpPr>
          <p:nvPr>
            <p:ph type="title"/>
          </p:nvPr>
        </p:nvSpPr>
        <p:spPr/>
        <p:txBody>
          <a:bodyPr/>
          <a:lstStyle/>
          <a:p>
            <a:r>
              <a:rPr lang="es-ES_tradnl" dirty="0"/>
              <a:t>Implementación</a:t>
            </a:r>
          </a:p>
        </p:txBody>
      </p:sp>
      <p:sp>
        <p:nvSpPr>
          <p:cNvPr id="3" name="Content Placeholder 2">
            <a:extLst>
              <a:ext uri="{FF2B5EF4-FFF2-40B4-BE49-F238E27FC236}">
                <a16:creationId xmlns:a16="http://schemas.microsoft.com/office/drawing/2014/main" id="{73F184E2-0616-F849-A7F3-FE1CACEABC82}"/>
              </a:ext>
            </a:extLst>
          </p:cNvPr>
          <p:cNvSpPr>
            <a:spLocks noGrp="1"/>
          </p:cNvSpPr>
          <p:nvPr>
            <p:ph idx="1"/>
          </p:nvPr>
        </p:nvSpPr>
        <p:spPr/>
        <p:txBody>
          <a:bodyPr/>
          <a:lstStyle/>
          <a:p>
            <a:r>
              <a:rPr lang="es-ES_tradnl" dirty="0"/>
              <a:t>Este valor debe ser:</a:t>
            </a:r>
          </a:p>
          <a:p>
            <a:r>
              <a:rPr lang="es-ES_tradnl" dirty="0"/>
              <a:t>Negativo para curvas a la izquierda.</a:t>
            </a:r>
          </a:p>
          <a:p>
            <a:r>
              <a:rPr lang="es-ES_tradnl" dirty="0"/>
              <a:t>Positivo para curvas a la derecha.</a:t>
            </a:r>
          </a:p>
          <a:p>
            <a:r>
              <a:rPr lang="es-ES_tradnl" dirty="0"/>
              <a:t>Pequeño para curvas sencillas.</a:t>
            </a:r>
          </a:p>
          <a:p>
            <a:r>
              <a:rPr lang="es-ES_tradnl" dirty="0"/>
              <a:t>Grande para curvas difíciles.</a:t>
            </a:r>
          </a:p>
          <a:p>
            <a:r>
              <a:rPr lang="es-ES_tradnl" dirty="0"/>
              <a:t>Se agrega la clase </a:t>
            </a:r>
            <a:r>
              <a:rPr lang="es-ES_tradnl" dirty="0">
                <a:latin typeface="Times New Roman" panose="02020603050405020304" pitchFamily="18" charset="0"/>
                <a:cs typeface="Times New Roman" panose="02020603050405020304" pitchFamily="18" charset="0"/>
              </a:rPr>
              <a:t>Road</a:t>
            </a:r>
            <a:r>
              <a:rPr lang="es-ES_tradnl" dirty="0"/>
              <a:t> con dos objetos </a:t>
            </a:r>
            <a:r>
              <a:rPr lang="es-ES_tradnl" dirty="0" err="1">
                <a:latin typeface="Times New Roman" panose="02020603050405020304" pitchFamily="18" charset="0"/>
                <a:cs typeface="Times New Roman" panose="02020603050405020304" pitchFamily="18" charset="0"/>
              </a:rPr>
              <a:t>enum</a:t>
            </a:r>
            <a:r>
              <a:rPr lang="es-ES_tradnl" dirty="0"/>
              <a:t>.</a:t>
            </a:r>
          </a:p>
          <a:p>
            <a:endParaRPr lang="es-ES_tradnl" dirty="0"/>
          </a:p>
        </p:txBody>
      </p:sp>
      <p:sp>
        <p:nvSpPr>
          <p:cNvPr id="4" name="Footer Placeholder 3">
            <a:extLst>
              <a:ext uri="{FF2B5EF4-FFF2-40B4-BE49-F238E27FC236}">
                <a16:creationId xmlns:a16="http://schemas.microsoft.com/office/drawing/2014/main" id="{464CFAF8-4E71-2046-89B7-37ED3220D22E}"/>
              </a:ext>
            </a:extLst>
          </p:cNvPr>
          <p:cNvSpPr>
            <a:spLocks noGrp="1"/>
          </p:cNvSpPr>
          <p:nvPr>
            <p:ph type="ftr" sz="quarter" idx="11"/>
          </p:nvPr>
        </p:nvSpPr>
        <p:spPr/>
        <p:txBody>
          <a:bodyPr/>
          <a:lstStyle/>
          <a:p>
            <a:r>
              <a:rPr lang="es-ES_tradnl"/>
              <a:t>Universidad de Sonora</a:t>
            </a:r>
          </a:p>
        </p:txBody>
      </p:sp>
      <p:sp>
        <p:nvSpPr>
          <p:cNvPr id="5" name="Slide Number Placeholder 4">
            <a:extLst>
              <a:ext uri="{FF2B5EF4-FFF2-40B4-BE49-F238E27FC236}">
                <a16:creationId xmlns:a16="http://schemas.microsoft.com/office/drawing/2014/main" id="{9A2BA705-AF49-2944-94C7-809B1F832CA5}"/>
              </a:ext>
            </a:extLst>
          </p:cNvPr>
          <p:cNvSpPr>
            <a:spLocks noGrp="1"/>
          </p:cNvSpPr>
          <p:nvPr>
            <p:ph type="sldNum" sz="quarter" idx="12"/>
          </p:nvPr>
        </p:nvSpPr>
        <p:spPr/>
        <p:txBody>
          <a:bodyPr/>
          <a:lstStyle/>
          <a:p>
            <a:fld id="{E6D04F0B-AE82-0548-99D2-C579B6286679}" type="slidenum">
              <a:rPr lang="es-ES_tradnl" smtClean="0"/>
              <a:t>9</a:t>
            </a:fld>
            <a:endParaRPr lang="es-ES_tradnl"/>
          </a:p>
        </p:txBody>
      </p:sp>
    </p:spTree>
    <p:extLst>
      <p:ext uri="{BB962C8B-B14F-4D97-AF65-F5344CB8AC3E}">
        <p14:creationId xmlns:p14="http://schemas.microsoft.com/office/powerpoint/2010/main" val="1023145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Personalizado 3">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F0000"/>
      </a:hlink>
      <a:folHlink>
        <a:srgbClr val="FF0000"/>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Java-Racer-v1</Template>
  <TotalTime>359</TotalTime>
  <Words>2114</Words>
  <Application>Microsoft Macintosh PowerPoint</Application>
  <PresentationFormat>Widescreen</PresentationFormat>
  <Paragraphs>268</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Times New Roman</vt:lpstr>
      <vt:lpstr>Wingdings 2</vt:lpstr>
      <vt:lpstr>Flujo</vt:lpstr>
      <vt:lpstr>Java Racer</vt:lpstr>
      <vt:lpstr>Curvas</vt:lpstr>
      <vt:lpstr>Curvas</vt:lpstr>
      <vt:lpstr>Curvas</vt:lpstr>
      <vt:lpstr>Curvas</vt:lpstr>
      <vt:lpstr>Curvas</vt:lpstr>
      <vt:lpstr>Implementación</vt:lpstr>
      <vt:lpstr>Implementación</vt:lpstr>
      <vt:lpstr>Implementación</vt:lpstr>
      <vt:lpstr>Clase Road</vt:lpstr>
      <vt:lpstr>Clase Road</vt:lpstr>
      <vt:lpstr>Interpolación</vt:lpstr>
      <vt:lpstr>Clase Util</vt:lpstr>
      <vt:lpstr>Clase Game</vt:lpstr>
      <vt:lpstr>Método addStraight</vt:lpstr>
      <vt:lpstr>Método addSegment</vt:lpstr>
      <vt:lpstr>Método addRoad</vt:lpstr>
      <vt:lpstr>Método addCurve</vt:lpstr>
      <vt:lpstr>Método addSCurves</vt:lpstr>
      <vt:lpstr>Método resetRoad</vt:lpstr>
      <vt:lpstr>Método resetRoad</vt:lpstr>
      <vt:lpstr>Método resetRoad</vt:lpstr>
      <vt:lpstr>Cambios en update</vt:lpstr>
      <vt:lpstr>Dibujando curvas</vt:lpstr>
      <vt:lpstr>Dibujando curvas</vt:lpstr>
      <vt:lpstr>Dibujando curvas</vt:lpstr>
      <vt:lpstr>Método render modificado</vt:lpstr>
      <vt:lpstr>Método render modificado</vt:lpstr>
      <vt:lpstr>Fondo con parallax scrolling</vt:lpstr>
      <vt:lpstr>Fondo con parallax scrolling</vt:lpstr>
      <vt:lpstr>Fondo con parallax scrolling</vt:lpstr>
      <vt:lpstr>Resultado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 Racer</dc:title>
  <dc:creator>HECTOR ANTONIO VILLA MARTINEZ</dc:creator>
  <cp:lastModifiedBy>HECTOR ANTONIO VILLA MARTINEZ</cp:lastModifiedBy>
  <cp:revision>12</cp:revision>
  <dcterms:created xsi:type="dcterms:W3CDTF">2021-12-24T17:47:26Z</dcterms:created>
  <dcterms:modified xsi:type="dcterms:W3CDTF">2021-12-25T00:54:07Z</dcterms:modified>
</cp:coreProperties>
</file>