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315" r:id="rId3"/>
    <p:sldId id="316" r:id="rId4"/>
    <p:sldId id="317" r:id="rId5"/>
    <p:sldId id="318" r:id="rId6"/>
    <p:sldId id="319" r:id="rId7"/>
    <p:sldId id="322" r:id="rId8"/>
    <p:sldId id="320" r:id="rId9"/>
    <p:sldId id="321" r:id="rId10"/>
    <p:sldId id="323" r:id="rId11"/>
    <p:sldId id="325" r:id="rId12"/>
    <p:sldId id="324" r:id="rId13"/>
    <p:sldId id="326" r:id="rId14"/>
    <p:sldId id="327" r:id="rId15"/>
    <p:sldId id="328" r:id="rId16"/>
    <p:sldId id="329" r:id="rId17"/>
    <p:sldId id="330" r:id="rId18"/>
    <p:sldId id="31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8F6E-527D-BB4E-88D9-4EBABC68EA11}" type="datetimeFigureOut">
              <a:rPr lang="es-ES_tradnl" smtClean="0"/>
              <a:t>19/02/2025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30A5-F487-074E-A5C1-2ED98DFF2F2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20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F915-065C-664B-9F3D-3EDB0F2603F2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40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E30C-4B28-B54D-B37B-02C205162027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2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2E66-6644-9E4A-9918-241CE6A35AD4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60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1CC-C3D3-8F4D-8E63-CC54F389030A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29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71DD-1EA3-294A-8FEF-3F4C75AB6871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4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1597-8652-8249-B112-9E64BD4093B5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65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4CC-FF42-B049-90BD-B4F5E1EE40D9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4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6034-9321-9246-AD79-759D08105F37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04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3A-9CB8-F94E-A74C-CEDAA21B7110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7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24FA-972B-014C-9679-1612406A8BBF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360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FB8-8EA2-584D-B542-4212BD78D644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6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0102D0-0772-E94F-9A35-2F86AD81434C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021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s.drexel.edu/~david/Classes/CS536/Lectures/L-18_Transformation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2d/TOC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.uson.mx/~havillam/pa/Common/RotateImage.jav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5CF5-1E6D-314B-85E0-084D35203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/>
              <a:t>Imágenes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F8CE0-53A1-314F-81FE-0A67BBB61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912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059A-8C7A-084B-BE16-11D60204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A253-A5E5-2546-918E-9622D36E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Escalamiento</a:t>
            </a:r>
            <a:r>
              <a:rPr lang="es-ES_tradnl" dirty="0"/>
              <a:t>. Multiplica el valor de un pixel por un factor y le suma un offset.</a:t>
            </a:r>
          </a:p>
          <a:p>
            <a:r>
              <a:rPr lang="es-ES_tradnl" dirty="0"/>
              <a:t>La operación se hace por canal: rojo, verde, azul y, si existe, alfa.</a:t>
            </a:r>
          </a:p>
          <a:p>
            <a:r>
              <a:rPr lang="es-ES_tradnl" dirty="0"/>
              <a:t>Ejemplo: multiplicar el alfa de una imagen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s-ES_tradnl" dirty="0"/>
              <a:t> por 0.5 para hacerla traslúcida.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CA683-A0C3-2C45-A3B8-46196513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E4A71-0D33-1F4F-8571-0EE3D174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2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27D6-8B2E-EF44-AB25-22024EFB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endParaRPr lang="es-ES_trad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9125AA-B51F-EE4F-9790-C0D9FA11B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63337"/>
            <a:ext cx="10972800" cy="41330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D2CE7-D281-2A43-9BC5-8961CCFB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9BEB5-6F51-6840-BB20-08CB6AF1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2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5E78-4F78-1941-8012-4EB56BA6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35ED-92A9-9B41-AB17-9B08AE8B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try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ImageIO.read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File(“landscape400.png”));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{1f, 1f, 1f, 0.5f};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offsets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offsets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g2.drawImage(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20, 20,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g2.drawImage(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470, 20);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catch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{ …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12F89-F7C5-2648-B70E-436CE2A0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EC80-D209-B946-ADE5-C90BAE98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893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3370-BB13-D94F-B317-7387038C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68A7-E15F-D14D-B686-6D3F238B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Transformación afín</a:t>
            </a:r>
            <a:r>
              <a:rPr lang="es-ES_tradnl" dirty="0"/>
              <a:t>. Transformación geométrica que conserva las líneas y el paralelismo (pero no necesariamente distancias y ángulos).</a:t>
            </a:r>
          </a:p>
          <a:p>
            <a:r>
              <a:rPr lang="es-ES_tradnl" dirty="0"/>
              <a:t>Transformaciones afines: traslación, reflexión (espejo), escala, rotación y </a:t>
            </a:r>
            <a:r>
              <a:rPr lang="es-ES_tradnl" dirty="0" err="1"/>
              <a:t>shearing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079C9-8B21-5449-96FB-3A05A46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C02BF-2E8C-D842-AAEE-88D3E2C2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84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ED07-E2B5-ED47-BCE1-954D990F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B19C-A7A1-0A47-A3E1-D4727232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sz="1800" dirty="0">
                <a:hlinkClick r:id="rId2"/>
              </a:rPr>
              <a:t>https://www.cs.drexel.edu/~david/Classes/CS536/Lectures/L-18_Transformations.pdf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A32D9-5CE3-E04C-8211-4640E6E3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CF365-5E7C-9E4C-B6E2-FD0D5C79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7F4DD-0286-A741-84DF-3F09AFD4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878839"/>
            <a:ext cx="8953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8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4A5F-8351-A246-9F04-C4D1388F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0EC0-C2CF-2D4D-8ED3-894575FB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Ejemplo: escalar una imagen en un factor de 1.2 (20% más grande).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A15F8-3C92-4E4E-8780-C512213B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63D67-637A-154C-B9EB-A0932C68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56273-B3D6-234B-A5A6-73DE3F57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6" y="2451014"/>
            <a:ext cx="9910119" cy="39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A6F0-C097-D04E-935F-F153D82B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ACB9-F5F4-A74E-A73D-B6557475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try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ImageIO.read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File(“landscape400.png”));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mapHints.put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RenderingHints.KEY_ANTIALIASING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RenderingHints.VALUE_ANTIALIAS_ON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mapHints.put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RenderingHints.KEY_INTERPOLATION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RenderingHints.VALUE_INTERPOLATION_BICUBIC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AffineTransform.getScaleInstance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(1.2, 1.2),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5CFCC-0B80-DD4D-8FEF-6CBF01DF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DB21C-0ACE-394D-BB84-795B63BA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703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FFAE-E6FE-D649-9E66-AA45E9E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3C1B-5052-5841-8E77-F592F3374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g2.drawImage(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20, 20,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g2.drawImage(image,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470, 20);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catch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{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.out.println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(“Error: ” + e);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334C3-716A-2348-8E60-9D4CE688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26ED2-E63F-F743-80BD-50E6B431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030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66C-5ECF-E34B-A235-345258C4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información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5DCB-43EA-5F49-8CCF-798C5518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el tutorial de Java: </a:t>
            </a:r>
            <a:r>
              <a:rPr lang="es-ES_tradnl" dirty="0">
                <a:hlinkClick r:id="rId2"/>
              </a:rPr>
              <a:t>https://docs.oracle.com/javase/tutorial/2d/TOC.html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AC406-7B04-D343-B1B6-4266AAD1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AF2DE-8E97-3C47-99A5-F74E1582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549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67A8-5269-EE42-AABB-9F5C8F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9EC2-ABCE-3445-8B6E-8DB0035CD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puede desplegar una imagen mediante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drawImage</a:t>
            </a:r>
            <a:r>
              <a:rPr lang="es-ES_tradnl" dirty="0"/>
              <a:t> heredado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es-ES_tradnl" dirty="0"/>
              <a:t>.</a:t>
            </a:r>
          </a:p>
          <a:p>
            <a:r>
              <a:rPr lang="es-ES_tradnl" dirty="0"/>
              <a:t>Se puede rotar la imagen.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0063D-9304-BA4F-8CBA-70FBD1C3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267AC-56E8-B844-8723-5190154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63DF2-CAEC-934F-A9FC-EBD0AA65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306829"/>
            <a:ext cx="5092700" cy="30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2521-56AC-5141-AC10-5F635B3B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39AD-0B03-1F40-9CF0-4692D9BC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try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imagen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ImageIO.read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File(“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perro.jpg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imagenRot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rotateImageByDegrees</a:t>
            </a:r>
            <a:r>
              <a:rPr lang="es-ES_tradn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(imagen, 45)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(imagen, 100, 50, 150, 150,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imagenRot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270, 50, 170, 170,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catch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(“Error: ” + e);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8ED09-9205-DE42-9C29-01AE4DE9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22136-2CEE-B74D-A4F1-25A58DFF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99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1D87-DB95-8D45-975B-FD1EF011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6977-62FD-374A-AF04-0EA53A9E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rotateImageByDegrees</a:t>
            </a:r>
            <a:r>
              <a:rPr lang="es-ES_tradnl" dirty="0"/>
              <a:t> está en la página del curso: </a:t>
            </a:r>
            <a:r>
              <a:rPr lang="es-ES_tradnl" dirty="0">
                <a:hlinkClick r:id="rId2"/>
              </a:rPr>
              <a:t>https://www.mat.uson.mx/~havillam/pa/Common/RotateImage.java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EDC2C-BC13-A843-BD27-5CCD6ABA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26B30-9C58-3244-AC83-434CC2BB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59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4F54-AC84-B34D-996A-F0F67103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0F1F4-175F-0140-94AC-85934B28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 define una variante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drawImage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</a:p>
          <a:p>
            <a:r>
              <a:rPr lang="es-ES_tradnl" dirty="0"/>
              <a:t>Despliega la imagen filtrada por una operación de tipo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BufferedImageOp</a:t>
            </a:r>
            <a:r>
              <a:rPr lang="es-ES_tradnl" dirty="0"/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BufferedImageOp</a:t>
            </a:r>
            <a:r>
              <a:rPr lang="es-ES_tradnl" dirty="0"/>
              <a:t> es una interface que define operaciones sobre objetos de tipo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/>
              <a:t>.</a:t>
            </a:r>
          </a:p>
          <a:p>
            <a:r>
              <a:rPr lang="es-ES_tradnl" dirty="0"/>
              <a:t>Clases conocidas que la implementan: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AffineTransformOp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ColorConvertOp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LookupOp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RescaleOp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3461E-2FE3-A446-AD8C-E13CECDC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09657-3CE4-F649-A6A0-DC9911E6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5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D821-69EC-4548-BCE1-A0809DE6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4673F-8029-294F-8AB8-7CDFD94ED7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b="1" dirty="0"/>
                  <a:t>Convolución</a:t>
                </a:r>
                <a:r>
                  <a:rPr lang="es-ES_tradnl" dirty="0"/>
                  <a:t>. Una operación que obtiene el valor del pixel de salida a partir de un pixel de entrada multiplicando un kernel con la vecindad del pixel de entrada.</a:t>
                </a:r>
              </a:p>
              <a:p>
                <a:r>
                  <a:rPr lang="es-ES_tradnl" dirty="0"/>
                  <a:t>El kernel es una matriz de pesos.</a:t>
                </a:r>
              </a:p>
              <a:p>
                <a:r>
                  <a:rPr lang="es-ES_tradnl" dirty="0"/>
                  <a:t>Ejemplo: un kernel para hacer una imagen borrosa es: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4673F-8029-294F-8AB8-7CDFD94ED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3FEBD-182A-7748-930C-26A06B11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1DE49-3FA1-5C4E-B382-BC4FFF3F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2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E312-CFB6-FF48-8859-732BE688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endParaRPr lang="es-ES_trad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9E3E7-C5BB-1B49-A3F6-51C65465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63337"/>
            <a:ext cx="10972800" cy="41330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601C-10F7-4340-8538-FBA42B62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034CE-2D6E-3C4D-B5E2-DB6CF547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67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F1EC-C10A-8D4C-8866-9BC27F22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3C45-7430-1946-9D20-14BEF98D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try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ImageIO.read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File(“landscape400.jpg”));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= 17;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17;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[w * h];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Arrays.fill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1.0f / (w * h));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Kernel kernel = new Kernel(w, h,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RenderingHints.KEY_ANTIALIASING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RenderingHints.VALUE_ANTIALIAS_ON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396EC-F366-ED41-9CBC-1B312FFF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5FD02-3268-1E48-B5E9-65E69B5C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965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D600-0D6A-0844-B049-FA17C4F3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E765-8146-F64D-A18E-7DC118734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(kernel,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ConvolveOp.EDGE_ZERO_FILL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g2.drawImage(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20, 20,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g2.drawImage(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470, 20);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catch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IOException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(“Error: “ + e);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8A063-022B-2C49-BDF8-83CB6A9A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9B7C0-DE85-DB4B-8DDF-D216284D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15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07-Polymorphism</Template>
  <TotalTime>1717</TotalTime>
  <Words>887</Words>
  <Application>Microsoft Office PowerPoint</Application>
  <PresentationFormat>Panorámica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 2</vt:lpstr>
      <vt:lpstr>Flujo</vt:lpstr>
      <vt:lpstr>Imágenes</vt:lpstr>
      <vt:lpstr>Imágenes</vt:lpstr>
      <vt:lpstr>Imágenes</vt:lpstr>
      <vt:lpstr>Imágenes</vt:lpstr>
      <vt:lpstr>Imágenes</vt:lpstr>
      <vt:lpstr>ConvolveOp</vt:lpstr>
      <vt:lpstr>ConvolveOp</vt:lpstr>
      <vt:lpstr>ConvolveOp</vt:lpstr>
      <vt:lpstr>ConvolveOp</vt:lpstr>
      <vt:lpstr>RescaleOp</vt:lpstr>
      <vt:lpstr>RescaleOp</vt:lpstr>
      <vt:lpstr>RescaleOp</vt:lpstr>
      <vt:lpstr>AffineTransformOp</vt:lpstr>
      <vt:lpstr>AffineTransformOp</vt:lpstr>
      <vt:lpstr>AffineTransformOp</vt:lpstr>
      <vt:lpstr>AffineTransformOp</vt:lpstr>
      <vt:lpstr>AffineTransformOp</vt:lpstr>
      <vt:lpstr>Más información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Graficación</dc:title>
  <dc:creator>HECTOR ANTONIO VILLA MARTINEZ</dc:creator>
  <cp:lastModifiedBy>HECTOR ANTONIO VILLA MARTINEZ</cp:lastModifiedBy>
  <cp:revision>28</cp:revision>
  <cp:lastPrinted>2021-10-07T04:58:13Z</cp:lastPrinted>
  <dcterms:created xsi:type="dcterms:W3CDTF">2021-08-28T23:44:34Z</dcterms:created>
  <dcterms:modified xsi:type="dcterms:W3CDTF">2025-02-20T02:49:09Z</dcterms:modified>
</cp:coreProperties>
</file>