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75" r:id="rId4"/>
    <p:sldId id="276" r:id="rId5"/>
    <p:sldId id="277" r:id="rId6"/>
    <p:sldId id="258" r:id="rId7"/>
    <p:sldId id="300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99" r:id="rId17"/>
    <p:sldId id="301" r:id="rId18"/>
    <p:sldId id="302" r:id="rId19"/>
    <p:sldId id="270" r:id="rId20"/>
    <p:sldId id="303" r:id="rId21"/>
    <p:sldId id="292" r:id="rId22"/>
    <p:sldId id="293" r:id="rId23"/>
    <p:sldId id="298" r:id="rId2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54"/>
  </p:normalViewPr>
  <p:slideViewPr>
    <p:cSldViewPr snapToGrid="0" snapToObjects="1">
      <p:cViewPr varScale="1">
        <p:scale>
          <a:sx n="56" d="100"/>
          <a:sy n="56" d="100"/>
        </p:scale>
        <p:origin x="10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573D3-D746-9747-A83F-FFBDEE8DAEB3}" type="datetimeFigureOut">
              <a:rPr lang="es-ES_tradnl" smtClean="0"/>
              <a:t>20/09/2024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7D81-DC2E-4441-9AEE-3753A603961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0094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389D-3AEF-6245-957A-0454764FE828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93255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13F6D-2430-354E-B640-D33EDEE18F53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5644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68EE-0423-7B4F-89CE-24AD9F904440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6863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017E-1494-104D-A6EC-9ADE58CC0919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474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6C66-A521-584A-AC93-EB81CA2CDB46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53939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3E8CB-641D-9243-9C32-334982936E7C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2752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E3C14-CB58-0847-A84B-6B10A542F8E8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804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865D8-DA49-FC41-A0F7-53BF8D1009CB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490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FAA1-1C7A-724F-BA31-2B6231AD80AC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924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BDD9-82F2-3046-AC53-D494A014116F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784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98AF-D47D-DC4F-8BA8-65777D8E5CB6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759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66C50A-1D16-874E-A439-F0E318A66E48}" type="datetime1">
              <a:rPr lang="en-US" smtClean="0"/>
              <a:t>9/20/2024</a:t>
            </a:fld>
            <a:endParaRPr lang="es-ES_trad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_tradnl"/>
              <a:t>Universidad de Sonora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42A69E-A36D-3D4B-A128-B97B38CB6A37}" type="slidenum">
              <a:rPr lang="es-ES_tradnl" smtClean="0"/>
              <a:t>‹Nº›</a:t>
            </a:fld>
            <a:endParaRPr lang="es-ES_tradnl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44037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05A4E-23AE-0A4B-9581-29208D2C15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_tradnl"/>
              <a:t>Expresiones </a:t>
            </a:r>
            <a:r>
              <a:rPr lang="es-ES_tradnl" dirty="0"/>
              <a:t>lambda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EDBB6-E70E-4648-AE43-CF3526DC21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9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F2B8C-4266-4D4A-920B-6957BE17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8A163-F211-944D-994D-CED9CC5A3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opción 2a – usar el método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un objeto anónimo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&gt;()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@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Override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accept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47B058-0826-1D48-BAE6-B0A1D2101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13CC07-A22D-CE4E-8F17-B540F77E8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889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789A-827A-C540-B345-CF245CD7D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69D13-B985-6D4A-A45A-C1AFD971A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dirty="0"/>
              <a:t>  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opción 2b – usar el método </a:t>
            </a:r>
            <a:r>
              <a:rPr lang="es-ES_tradnl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una expresión lambda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 -&gt;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(p));</a:t>
            </a:r>
          </a:p>
          <a:p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s-ES_tradnl" dirty="0"/>
              <a:t> es el parámetro de la expresión lambda.</a:t>
            </a:r>
          </a:p>
          <a:p>
            <a:r>
              <a:rPr lang="es-ES_tradnl" dirty="0"/>
              <a:t>Cuando es un solo parámetro, no se requieren paréntesis.</a:t>
            </a:r>
          </a:p>
          <a:p>
            <a:r>
              <a:rPr lang="es-ES_tradnl" dirty="0"/>
              <a:t>Los parámetros no se declaran si el compilador puede inferir sus tipos.</a:t>
            </a:r>
          </a:p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(p) </a:t>
            </a:r>
            <a:r>
              <a:rPr lang="es-ES_tradnl" dirty="0"/>
              <a:t>es el cuerpo de la expresión lambda.</a:t>
            </a:r>
          </a:p>
          <a:p>
            <a:r>
              <a:rPr lang="es-ES_tradnl" dirty="0"/>
              <a:t>Cuando es una sola instrucción, no se requieren corchetes.</a:t>
            </a:r>
          </a:p>
          <a:p>
            <a:r>
              <a:rPr lang="es-ES_tradnl" dirty="0"/>
              <a:t>La flecha 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</a:t>
            </a:r>
            <a:r>
              <a:rPr lang="es-ES_tradnl" dirty="0"/>
              <a:t> separa los parámetros del cuerpo.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257866-EAD9-1546-92F4-DF5188A35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330609-E4B0-DE43-A0EA-C7076EBAA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153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808AF-6B49-3B40-B0FA-0208AF84B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3A1FB-AD93-8849-9811-5F39CF83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Suponer que se desea ordenar la lista alfabéticamente por el nombre de la persona.</a:t>
            </a:r>
          </a:p>
          <a:p>
            <a:r>
              <a:rPr lang="es-ES_tradnl" dirty="0"/>
              <a:t>Los objetos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/>
              <a:t> tienen el 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sort</a:t>
            </a:r>
            <a:r>
              <a:rPr lang="es-ES_tradnl" dirty="0"/>
              <a:t>:</a:t>
            </a:r>
          </a:p>
          <a:p>
            <a:endParaRPr lang="es-ES_tradnl" dirty="0"/>
          </a:p>
          <a:p>
            <a:r>
              <a:rPr lang="es-ES_tradnl" dirty="0"/>
              <a:t>Se necesita crear un objeto de tipo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r>
              <a:rPr lang="es-ES_tradnl" dirty="0"/>
              <a:t>.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765A0-E170-0E44-9492-658F793C9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A97A1-553B-8349-997F-69EED63A8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12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5BCFF3-FDF3-984A-883B-73A0551C28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" y="3328987"/>
            <a:ext cx="10544175" cy="49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29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FBFB-0016-C742-9569-E02AE19BE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FABCE-B16C-7348-903D-4C6D3BD84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r>
              <a:rPr lang="es-ES_tradnl" dirty="0"/>
              <a:t> es una interface.</a:t>
            </a:r>
          </a:p>
          <a:p>
            <a:r>
              <a:rPr lang="es-ES_tradnl" dirty="0"/>
              <a:t>La interface tiene varios métodos, pero solo uno es obligatorio de implementar:</a:t>
            </a:r>
          </a:p>
          <a:p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6AB19-F392-1046-A7DF-E8539C3D3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4FB941-B29E-A441-BED0-245B5F0A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13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C7F2AC-C2A2-3748-A7DC-277DB3E4EC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75" y="3400425"/>
            <a:ext cx="10687050" cy="33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8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8F114-3810-B24B-845A-A4D5501FC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3E4F2-15A5-6D42-869A-C820C2E37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Forma 1 – usar un objeto anónimo: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(new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Comparator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&gt;()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@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Override</a:t>
            </a: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compare(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o1,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o2)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o1.getName().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(o2.getName());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});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CC839C-19A1-AB4C-9333-DF3EC37DE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67BF70-845A-394B-BFCD-13AF5548E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11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C7921-91E1-1C4A-AEEA-BFDB76F7C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67470-A780-EF4F-A45E-48EF0980D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Forma 2 – usar una expresión lambda: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((p1, p2) -&gt; p1.getName().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(p2.getName()));</a:t>
            </a:r>
          </a:p>
          <a:p>
            <a:r>
              <a:rPr lang="es-ES_tradnl" dirty="0"/>
              <a:t>Esta instrucción ordena la lista de la </a:t>
            </a:r>
            <a:r>
              <a:rPr lang="es-ES_tradnl" i="1" dirty="0"/>
              <a:t>A</a:t>
            </a:r>
            <a:r>
              <a:rPr lang="es-ES_tradnl" dirty="0"/>
              <a:t> a la </a:t>
            </a:r>
            <a:r>
              <a:rPr lang="es-ES_tradnl" i="1" dirty="0"/>
              <a:t>Z</a:t>
            </a:r>
            <a:r>
              <a:rPr lang="es-ES_tradnl" dirty="0"/>
              <a:t> (orden natural).</a:t>
            </a:r>
          </a:p>
          <a:p>
            <a:r>
              <a:rPr lang="es-ES_tradnl" dirty="0"/>
              <a:t>Para ordenar la lista de la </a:t>
            </a:r>
            <a:r>
              <a:rPr lang="es-ES_tradnl" i="1" dirty="0"/>
              <a:t>Z</a:t>
            </a:r>
            <a:r>
              <a:rPr lang="es-ES_tradnl" dirty="0"/>
              <a:t> a la </a:t>
            </a:r>
            <a:r>
              <a:rPr lang="es-ES_tradnl" i="1" dirty="0"/>
              <a:t>A</a:t>
            </a:r>
            <a:r>
              <a:rPr lang="es-ES_tradnl" dirty="0"/>
              <a:t> (orden inverso), se intercambia el orden de invocación: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((p1, p2) -&gt; p2.getName().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compareTo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(p1.getName()));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438E2-ACD8-B740-8453-E3301F866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799BA-2488-1C4E-A7B0-2CC1EE99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747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98D27-788B-D7EF-7826-831A04513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667D6-AEF5-B395-2ACA-8A178888B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Suponer que se desean eliminar datos de una lista de acuerdo a algún criterio en particular.</a:t>
            </a:r>
          </a:p>
          <a:p>
            <a:r>
              <a:rPr lang="en-MX" dirty="0"/>
              <a:t>Los objetos </a:t>
            </a: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  <a:r>
              <a:rPr lang="en-MX" dirty="0"/>
              <a:t> tienen el método </a:t>
            </a: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removeIf</a:t>
            </a:r>
            <a:r>
              <a:rPr lang="en-MX" dirty="0"/>
              <a:t>:</a:t>
            </a:r>
          </a:p>
          <a:p>
            <a:endParaRPr lang="en-MX" dirty="0"/>
          </a:p>
          <a:p>
            <a:endParaRPr lang="en-MX" dirty="0"/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CACD3-B2BE-9EA4-AD58-086F04CEE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BD7A9-A7C7-9328-5455-328461555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16</a:t>
            </a:fld>
            <a:endParaRPr lang="es-ES_tradnl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FCA96DA-2906-2702-A171-7E0F3A469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3429000"/>
            <a:ext cx="10895656" cy="42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74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ACAE6-7948-E649-381E-BD40D14DD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4C2F-B17E-DC44-38A9-1E4C28118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Predicate</a:t>
            </a:r>
            <a:r>
              <a:rPr lang="en-MX" dirty="0"/>
              <a:t> es una interface funcional cuyo método funcional es </a:t>
            </a: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  <a:r>
              <a:rPr lang="en-MX" dirty="0"/>
              <a:t>.</a:t>
            </a:r>
          </a:p>
          <a:p>
            <a:endParaRPr lang="en-MX" dirty="0"/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46D825-F3F1-C05F-66AF-B6EE6FD37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7CAEB-CDD8-2F09-F894-24BBF923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17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902EAB-5824-E17F-30C6-ED2DC777E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125" y="2557638"/>
            <a:ext cx="11179516" cy="47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4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D2B8-E199-6654-E9F3-42E8E6BE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Ejemplo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22EC6-6AD8-03A8-77D5-29F267E7A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MX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borra las personas mayores de 25 años</a:t>
            </a:r>
          </a:p>
          <a:p>
            <a:pPr marL="0" indent="0">
              <a:buNone/>
            </a:pP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people.removeIf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 -&gt;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p.age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 &gt; 25);</a:t>
            </a:r>
            <a:endParaRPr lang="en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C60C32-8CEA-9F99-F5EF-709A03812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599CC-A0B7-DF61-DEAC-D31A01481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772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7DF1-A02E-C548-922C-2B187529A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¿Dónde se usan las expresiones lambda?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8891C-FD13-0247-A016-402E16C2C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Respuesta: con </a:t>
            </a:r>
            <a:r>
              <a:rPr lang="es-ES_tradnl" i="1" dirty="0"/>
              <a:t>interfaces funcionales</a:t>
            </a:r>
            <a:r>
              <a:rPr lang="es-ES_tradnl" dirty="0"/>
              <a:t>.</a:t>
            </a:r>
          </a:p>
          <a:p>
            <a:r>
              <a:rPr lang="es-ES_tradnl" b="1" dirty="0"/>
              <a:t>Interface funcional</a:t>
            </a:r>
            <a:r>
              <a:rPr lang="es-ES_tradnl" dirty="0"/>
              <a:t>. Es una interface que especifica exactamente un solo método abstracto.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interface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{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  <a:endParaRPr lang="es-ES_tradnl" dirty="0"/>
          </a:p>
          <a:p>
            <a:r>
              <a:rPr lang="es-ES_tradnl" dirty="0"/>
              <a:t>Las expresiones lambda permiten implementar el método abstracto en una línea y </a:t>
            </a:r>
            <a:r>
              <a:rPr lang="es-ES_tradnl" i="1" dirty="0"/>
              <a:t>tratar la expresión completa como una instancia de la interface funcional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CAC39-336F-9A4C-8549-814D9EFEB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BE85D9-7E7A-E541-8E38-2640521D7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19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72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AE8D-BA7B-4143-B9D6-DFDF7628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22439-6826-D14C-93B2-13CAFE59C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/>
              <a:t>Expresión lambda</a:t>
            </a:r>
            <a:r>
              <a:rPr lang="es-ES_tradnl" dirty="0"/>
              <a:t>. Es una representación de una función anónima.</a:t>
            </a:r>
          </a:p>
          <a:p>
            <a:r>
              <a:rPr lang="es-ES_tradnl" dirty="0"/>
              <a:t>Una expresión lambda puede ser asignada a una variable o pasada como argumento a un método.</a:t>
            </a:r>
          </a:p>
          <a:p>
            <a:r>
              <a:rPr lang="es-ES_tradnl" dirty="0"/>
              <a:t>Las expresiones lambda no tienen nombre, pero tienen una lista de parámetros, cuerpo, tipo de retorno y posiblemente una lista de excepciones que puede lanzar.</a:t>
            </a:r>
          </a:p>
          <a:p>
            <a:r>
              <a:rPr lang="es-ES_tradnl" dirty="0"/>
              <a:t>Sintaxis: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(parámetros) -&gt; expresión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lambda estilo expresión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(parámetros) -&gt; { instrucciones }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lambda estilo bloque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DD3E2B-C4E0-3C47-9FCC-F773E386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AA1563-0DC5-C14D-9D28-ADB01B616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959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73D95-3A14-7412-F6FF-C4ABEAB5A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X" dirty="0"/>
              <a:t>Interfaces funcionales en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976E2-13F6-987B-7501-2249EAAF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MX" dirty="0"/>
              <a:t>El paquete </a:t>
            </a:r>
            <a:r>
              <a:rPr lang="en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java.util.function</a:t>
            </a:r>
            <a:r>
              <a:rPr lang="en-MX" dirty="0"/>
              <a:t> contiene un listado de las interfaces funcionales.</a:t>
            </a:r>
          </a:p>
          <a:p>
            <a:endParaRPr lang="en-MX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8F847-F23C-98E3-C734-0B14B44B4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131B0-EC9F-92D7-016A-01D9EE40D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20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333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428DD-838F-844B-A1A6-5B29D3D1E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Referencias a métodos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EC35-21AA-1E47-A709-244020279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Las </a:t>
            </a:r>
            <a:r>
              <a:rPr lang="es-ES_tradnl" b="1" dirty="0"/>
              <a:t>referencias a métodos </a:t>
            </a:r>
            <a:r>
              <a:rPr lang="es-ES_tradnl" dirty="0"/>
              <a:t>permiten utilizar las definiciones de métodos existentes y pasarlas como lambdas.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2C54CC-2286-054F-9D92-2C914765D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6BC24-753B-CD49-ABC7-EA7DD150F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21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89949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A9585-26A2-0E4A-B468-550AB3324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B9304-41FF-0E4C-A221-412C4FD66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Usando lambdas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lista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3, 4, 5, 6, 7, 8, 9, 10);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lista.forEach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-&gt; 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(p)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s-ES_tradn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s-ES_tradnl" dirty="0"/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// Usando referencias a métodos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lista =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Arrays.asList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 2, 3, 4, 5, 6, 7, 8, 9, 10);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lista.forEach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System.out</a:t>
            </a:r>
            <a:r>
              <a:rPr lang="es-ES_tradnl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println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17F49-330B-C54B-8AED-6B75F580D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E4272-9887-1046-9385-59FFC36E2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22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37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2765-4071-AB44-AF25-8A1C457B5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Ventajas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9549B-32A0-E54B-BC88-72C9B6723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Las referencias a métodos permiten escribir menos código.</a:t>
            </a:r>
          </a:p>
          <a:p>
            <a:r>
              <a:rPr lang="es-ES_tradnl" dirty="0"/>
              <a:t>Por ejemplo, ordenar una lista por distintos criterios: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nombre A-Z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reversed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nombre Z-A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getPhone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));	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teléfono 0-9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getPhone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reversed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()); 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teléfono 9-0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Ordena </a:t>
            </a: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edad y luego por nombre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people.sort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getAge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thenComparing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getName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FBD5A1-6507-C049-827A-57867F3BC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E2C7AF-D74E-EC44-9328-B651C0030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9594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E62D4-2F01-874A-9464-6A85E3AF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90184-5B1F-EE43-9F0D-C3CCB406BD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 resumen, una expresión lambda es un método sin nombre.</a:t>
            </a:r>
          </a:p>
          <a:p>
            <a:r>
              <a:rPr lang="es-ES_tradnl" dirty="0"/>
              <a:t>Ejemplos: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y) -&gt; {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+ y; }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x -&gt; x * x</a:t>
            </a:r>
          </a:p>
          <a:p>
            <a:pPr marL="0" indent="0">
              <a:buNone/>
            </a:pP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 ) -&gt; x</a:t>
            </a:r>
          </a:p>
          <a:p>
            <a:r>
              <a:rPr lang="es-ES_tradnl" dirty="0"/>
              <a:t>Una expresión lambda puede tener cero o más parámetros separados por comas.</a:t>
            </a:r>
          </a:p>
          <a:p>
            <a:r>
              <a:rPr lang="es-ES_tradnl" dirty="0"/>
              <a:t>El tipo de los parámetros puede declararse o puede inferirse explícitamente del contexto.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62851-C517-844D-BA4C-42D670169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F293D5-4DE0-244F-83C7-AB3BFF32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69890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45CF-EC9D-984A-A951-2B33A886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Definición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229CA-B0C3-D148-8B75-A95B8CE61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No se necesitan paréntesis alrededor de un solo parámetro.</a:t>
            </a:r>
          </a:p>
          <a:p>
            <a:r>
              <a:rPr lang="es-ES_tradnl" dirty="0"/>
              <a:t>() se utiliza para indicar cero parámetros.</a:t>
            </a:r>
          </a:p>
          <a:p>
            <a:r>
              <a:rPr lang="es-ES_tradnl" dirty="0"/>
              <a:t>El cuerpo puede contener cero o más instrucciones.</a:t>
            </a:r>
          </a:p>
          <a:p>
            <a:r>
              <a:rPr lang="es-ES_tradnl" dirty="0"/>
              <a:t>No se necesitan llaves si el cuerpo tiene una sola instrucción.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1E1A7A-4735-6F40-A55C-1BEA6B9B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BDDBB8-9F6B-3A42-930C-5D6E8BE8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9197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5822-1C6F-9049-8EAE-FE30728E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Beneficios de las expresiones lambda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54F51-357C-8E4F-9CF6-DC1CCF227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Permite escribir código más compacto.</a:t>
            </a:r>
          </a:p>
          <a:p>
            <a:r>
              <a:rPr lang="es-ES_tradnl" dirty="0"/>
              <a:t>Facilita la programación paralela.</a:t>
            </a:r>
          </a:p>
          <a:p>
            <a:r>
              <a:rPr lang="es-ES_tradnl" dirty="0"/>
              <a:t>Permite pasar funciones como parámetros a métodos.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DFC0A6-CEE6-544B-9BD6-1551169C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0E568E-FAF4-8440-B0CC-9B670A400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66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556D1-A1C0-F646-98A9-FFE8C2399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DA808-03AD-EB48-B080-91EC67F09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Suponer que se tiene un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  <a:r>
              <a:rPr lang="es-ES_tradnl" dirty="0"/>
              <a:t> de personas: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List&lt;Person&gt; people = new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&lt;&gt;();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people.add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…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people.add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(…);</a:t>
            </a:r>
          </a:p>
          <a:p>
            <a:r>
              <a:rPr lang="es-ES_tradnl" dirty="0"/>
              <a:t>Suponer que se desea imprimir cada persona de la lista.</a:t>
            </a:r>
          </a:p>
          <a:p>
            <a:r>
              <a:rPr lang="es-ES_tradnl" dirty="0"/>
              <a:t>Una forma es usar un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>
                <a:cs typeface="Times New Roman" panose="02020603050405020304" pitchFamily="18" charset="0"/>
              </a:rPr>
              <a:t>:</a:t>
            </a:r>
            <a:endParaRPr lang="es-ES_tradnl" dirty="0"/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0FF1D1-07E0-1F48-BB52-C446D5B2E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0F81E0-E07E-1840-B0D6-1A076264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385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3711-672C-9141-AD7F-8D24B25C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213E-F0DB-9A4F-94C2-7062C784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Opción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– foreach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for (Person p : people) {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System.out.println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(p);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CEBFC-37D2-CC43-BCA1-8DCC57E6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14A35-B322-3041-9CDD-29731B88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233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83711-672C-9141-AD7F-8D24B25C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5213E-F0DB-9A4F-94C2-7062C784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Los objetos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ArrayList</a:t>
            </a:r>
            <a:r>
              <a:rPr lang="es-ES_tradnl" dirty="0"/>
              <a:t> tienen un método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forEach</a:t>
            </a:r>
            <a:r>
              <a:rPr lang="es-ES_tradnl" dirty="0"/>
              <a:t>:</a:t>
            </a:r>
          </a:p>
          <a:p>
            <a:endParaRPr lang="es-ES_tradnl" dirty="0"/>
          </a:p>
          <a:p>
            <a:r>
              <a:rPr lang="es-ES_tradnl" dirty="0"/>
              <a:t>Esto significa que se puede invocar:</a:t>
            </a:r>
          </a:p>
          <a:p>
            <a:pPr marL="0" indent="0">
              <a:buNone/>
            </a:pPr>
            <a:r>
              <a:rPr lang="es-ES_tradnl" dirty="0"/>
              <a:t>   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people.forEach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(objeto-de-tipo-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es-ES_tradnl" dirty="0">
                <a:cs typeface="Times New Roman" panose="02020603050405020304" pitchFamily="18" charset="0"/>
              </a:rPr>
              <a:t>Y que se puede imprimir el arreglo con una instrucción.</a:t>
            </a:r>
          </a:p>
          <a:p>
            <a:r>
              <a:rPr lang="es-ES_tradnl" dirty="0"/>
              <a:t>Se necesita crear un objeto de tipo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es-ES_tradnl" dirty="0"/>
              <a:t>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0CEBFC-37D2-CC43-BCA1-8DCC57E6E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14A35-B322-3041-9CDD-29731B88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8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2AA6E0-50D1-0D4B-B60B-E7A5FE24C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746" y="2471977"/>
            <a:ext cx="10868025" cy="51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0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E0BE7-5999-EC44-8C37-C52D2A627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7DE23-B16D-BE49-BDC3-FB8AACB2C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Consumer</a:t>
            </a:r>
            <a:r>
              <a:rPr lang="es-ES_tradnl" dirty="0"/>
              <a:t> es una interface con los siguientes métodos: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663314-8CA5-9C44-8A7E-10A705691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A3A192-A548-D54F-BEF0-A83F8C34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2A69E-A36D-3D4B-A128-B97B38CB6A37}" type="slidenum">
              <a:rPr lang="es-ES_tradnl" smtClean="0"/>
              <a:t>9</a:t>
            </a:fld>
            <a:endParaRPr lang="es-ES_trad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BC590B-5A37-4247-9A19-9C559D8EF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543031"/>
            <a:ext cx="11344275" cy="114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640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10-Java-Collections-Framework</Template>
  <TotalTime>1948</TotalTime>
  <Words>1167</Words>
  <Application>Microsoft Office PowerPoint</Application>
  <PresentationFormat>Panorámica</PresentationFormat>
  <Paragraphs>169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Wingdings 2</vt:lpstr>
      <vt:lpstr>Flujo</vt:lpstr>
      <vt:lpstr>Expresiones lambda</vt:lpstr>
      <vt:lpstr>Definición</vt:lpstr>
      <vt:lpstr>Definición</vt:lpstr>
      <vt:lpstr>Definición</vt:lpstr>
      <vt:lpstr>Beneficios de las expresiones lambda</vt:lpstr>
      <vt:lpstr>Ejemplo 1</vt:lpstr>
      <vt:lpstr>Ejemplo 1</vt:lpstr>
      <vt:lpstr>Ejemplo 1</vt:lpstr>
      <vt:lpstr>Ejemplo 1</vt:lpstr>
      <vt:lpstr>Ejemplo 1</vt:lpstr>
      <vt:lpstr>Ejemplo 1</vt:lpstr>
      <vt:lpstr>Ejemplo 2</vt:lpstr>
      <vt:lpstr>Ejemplo 2</vt:lpstr>
      <vt:lpstr>Ejemplo 2</vt:lpstr>
      <vt:lpstr>Ejemplo 2</vt:lpstr>
      <vt:lpstr>Ejemplo 3</vt:lpstr>
      <vt:lpstr>Ejemplo 3</vt:lpstr>
      <vt:lpstr>Ejemplo 3</vt:lpstr>
      <vt:lpstr>¿Dónde se usan las expresiones lambda?</vt:lpstr>
      <vt:lpstr>Interfaces funcionales en Java</vt:lpstr>
      <vt:lpstr>Referencias a métodos</vt:lpstr>
      <vt:lpstr>Ejemplo</vt:lpstr>
      <vt:lpstr>Ventajas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lambda</dc:title>
  <dc:creator>HECTOR ANTONIO VILLA MARTINEZ</dc:creator>
  <cp:lastModifiedBy>HECTOR ANTONIO VILLA MARTINEZ</cp:lastModifiedBy>
  <cp:revision>36</cp:revision>
  <cp:lastPrinted>2024-09-21T02:27:53Z</cp:lastPrinted>
  <dcterms:created xsi:type="dcterms:W3CDTF">2021-08-19T00:26:10Z</dcterms:created>
  <dcterms:modified xsi:type="dcterms:W3CDTF">2024-09-21T03:09:55Z</dcterms:modified>
</cp:coreProperties>
</file>