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56" d="100"/>
          <a:sy n="56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C5C98-DCD8-F946-8F39-31E349CF54BC}" type="datetimeFigureOut">
              <a:rPr lang="es-ES_tradnl" smtClean="0"/>
              <a:t>28/01/2025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FD2BA-355D-3545-ACB4-DC631FDB3F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80729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DD50-C625-AB4E-A58A-367AB2918F9C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85182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D321-64CA-064A-8274-653C38575B31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134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DCBC-26A8-2849-B126-659E6800561F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492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D013-7E07-CD4D-9A80-96F78BCB0C48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93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1446-EA1A-594B-8CE9-503893DB8410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49871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FFC22-9435-8147-BCB9-6B27180EA784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413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CF3F-0F82-5A44-AF25-843D3AB4461A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453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0EC8-E348-B64B-BEAC-0168B1AE2A04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298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E8F7-028E-A64A-8D21-9FB0647DDB9A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7394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1A36-CAEB-E440-A45C-1662BAA5726B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625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52FDA-9262-6B42-8994-7C0D7A67C7FA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328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67A038-A9F6-114A-83B0-B56F05894938}" type="datetime1">
              <a:rPr lang="en-US" smtClean="0"/>
              <a:t>1/28/2025</a:t>
            </a:fld>
            <a:endParaRPr lang="es-ES_trad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_tradnl"/>
              <a:t>Universidad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C5F1D3-2272-3F4E-A964-DBC9A50A4520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92432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BD19F-CA6B-2543-9D27-239D93E85C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/>
              <a:t>Tipos enumerados</a:t>
            </a:r>
            <a:endParaRPr lang="es-ES_trad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C1BB93-1053-4345-A628-EFF489D7B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689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F7DE-5682-1447-8376-64E99AC9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Enumerados con instrucciones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6244E-E458-C341-B0E9-4F975C1B9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 SPRING, SUMMER, FALL, WINTER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season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Season.SUMMER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B78E0-8C7A-BA4C-85D8-F9A5EF196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3F2E2-32D9-CD42-BB02-5163CE732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6172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DF063-D78C-2744-93DB-318236843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Enums</a:t>
            </a:r>
            <a:r>
              <a:rPr lang="es-ES_tradnl" dirty="0"/>
              <a:t> con instrucciones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EFC17-DF40-E64A-8EE1-68F57BB6D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_tradnl" dirty="0" err="1"/>
              <a:t>switch</a:t>
            </a:r>
            <a:r>
              <a:rPr lang="es-ES_tradnl" dirty="0"/>
              <a:t> ( </a:t>
            </a:r>
            <a:r>
              <a:rPr lang="es-ES_tradnl" dirty="0" err="1"/>
              <a:t>currentSeason</a:t>
            </a:r>
            <a:r>
              <a:rPr lang="es-ES_tradnl" dirty="0"/>
              <a:t> ) {</a:t>
            </a:r>
          </a:p>
          <a:p>
            <a:pPr marL="0" indent="0">
              <a:buNone/>
            </a:pPr>
            <a:r>
              <a:rPr lang="es-ES_tradnl" dirty="0"/>
              <a:t>    case WINTER:    </a:t>
            </a:r>
            <a:r>
              <a:rPr lang="es-ES_tradnl" b="1" dirty="0">
                <a:solidFill>
                  <a:srgbClr val="00B050"/>
                </a:solidFill>
              </a:rPr>
              <a:t>// ( NOT </a:t>
            </a:r>
            <a:r>
              <a:rPr lang="es-ES_tradnl" b="1" dirty="0" err="1">
                <a:solidFill>
                  <a:srgbClr val="00B050"/>
                </a:solidFill>
              </a:rPr>
              <a:t>Season.WINTER</a:t>
            </a:r>
            <a:r>
              <a:rPr lang="es-ES_tradnl" b="1" dirty="0">
                <a:solidFill>
                  <a:srgbClr val="00B050"/>
                </a:solidFill>
              </a:rPr>
              <a:t> ! )</a:t>
            </a:r>
          </a:p>
          <a:p>
            <a:pPr marL="0" indent="0">
              <a:buNone/>
            </a:pPr>
            <a:r>
              <a:rPr lang="es-ES_tradnl" dirty="0"/>
              <a:t>        </a:t>
            </a:r>
            <a:r>
              <a:rPr lang="es-ES_tradnl" dirty="0" err="1"/>
              <a:t>System.out.println</a:t>
            </a:r>
            <a:r>
              <a:rPr lang="es-ES_tradnl" dirty="0"/>
              <a:t>(“</a:t>
            </a:r>
            <a:r>
              <a:rPr lang="es-ES_tradnl" dirty="0" err="1"/>
              <a:t>December</a:t>
            </a:r>
            <a:r>
              <a:rPr lang="es-ES_tradnl" dirty="0"/>
              <a:t>, </a:t>
            </a:r>
            <a:r>
              <a:rPr lang="es-ES_tradnl" dirty="0" err="1"/>
              <a:t>January</a:t>
            </a:r>
            <a:r>
              <a:rPr lang="es-ES_tradnl" dirty="0"/>
              <a:t>, </a:t>
            </a:r>
            <a:r>
              <a:rPr lang="es-ES_tradnl" dirty="0" err="1"/>
              <a:t>February</a:t>
            </a:r>
            <a:r>
              <a:rPr lang="es-ES_tradnl" dirty="0"/>
              <a:t>”);</a:t>
            </a:r>
          </a:p>
          <a:p>
            <a:pPr marL="0" indent="0">
              <a:buNone/>
            </a:pPr>
            <a:r>
              <a:rPr lang="es-ES_tradnl" dirty="0"/>
              <a:t>        break;</a:t>
            </a:r>
          </a:p>
          <a:p>
            <a:pPr marL="0" indent="0">
              <a:buNone/>
            </a:pPr>
            <a:r>
              <a:rPr lang="es-ES_tradnl" dirty="0"/>
              <a:t>     case SPRING:</a:t>
            </a:r>
          </a:p>
          <a:p>
            <a:pPr marL="0" indent="0">
              <a:buNone/>
            </a:pPr>
            <a:r>
              <a:rPr lang="es-ES_tradnl" dirty="0"/>
              <a:t>        </a:t>
            </a:r>
            <a:r>
              <a:rPr lang="es-ES_tradnl" dirty="0" err="1"/>
              <a:t>System.out.println</a:t>
            </a:r>
            <a:r>
              <a:rPr lang="es-ES_tradnl" dirty="0"/>
              <a:t>(“</a:t>
            </a:r>
            <a:r>
              <a:rPr lang="es-ES_tradnl" dirty="0" err="1"/>
              <a:t>March</a:t>
            </a:r>
            <a:r>
              <a:rPr lang="es-ES_tradnl" dirty="0"/>
              <a:t>, </a:t>
            </a:r>
            <a:r>
              <a:rPr lang="es-ES_tradnl" dirty="0" err="1"/>
              <a:t>April</a:t>
            </a:r>
            <a:r>
              <a:rPr lang="es-ES_tradnl" dirty="0"/>
              <a:t>, </a:t>
            </a:r>
            <a:r>
              <a:rPr lang="es-ES_tradnl" dirty="0" err="1"/>
              <a:t>May</a:t>
            </a:r>
            <a:r>
              <a:rPr lang="es-ES_tradnl" dirty="0"/>
              <a:t>”);</a:t>
            </a:r>
          </a:p>
          <a:p>
            <a:pPr marL="0" indent="0">
              <a:buNone/>
            </a:pPr>
            <a:r>
              <a:rPr lang="es-ES_tradnl" dirty="0"/>
              <a:t>        break;</a:t>
            </a:r>
          </a:p>
          <a:p>
            <a:pPr marL="0" indent="0">
              <a:buNone/>
            </a:pPr>
            <a:r>
              <a:rPr lang="es-ES_tradnl" dirty="0"/>
              <a:t>    case SUMMER:</a:t>
            </a:r>
          </a:p>
          <a:p>
            <a:pPr marL="0" indent="0">
              <a:buNone/>
            </a:pPr>
            <a:r>
              <a:rPr lang="es-ES_tradnl" dirty="0"/>
              <a:t>        </a:t>
            </a:r>
            <a:r>
              <a:rPr lang="es-ES_tradnl" dirty="0" err="1"/>
              <a:t>System.out.println</a:t>
            </a:r>
            <a:r>
              <a:rPr lang="es-ES_tradnl" dirty="0"/>
              <a:t>(“June, </a:t>
            </a:r>
            <a:r>
              <a:rPr lang="es-ES_tradnl" dirty="0" err="1"/>
              <a:t>July</a:t>
            </a:r>
            <a:r>
              <a:rPr lang="es-ES_tradnl" dirty="0"/>
              <a:t>, </a:t>
            </a:r>
            <a:r>
              <a:rPr lang="es-ES_tradnl" dirty="0" err="1"/>
              <a:t>August</a:t>
            </a:r>
            <a:r>
              <a:rPr lang="es-ES_tradnl" dirty="0"/>
              <a:t>”);</a:t>
            </a:r>
          </a:p>
          <a:p>
            <a:pPr marL="0" indent="0">
              <a:buNone/>
            </a:pPr>
            <a:r>
              <a:rPr lang="es-ES_tradnl" dirty="0"/>
              <a:t>        break;</a:t>
            </a:r>
          </a:p>
          <a:p>
            <a:pPr marL="0" indent="0">
              <a:buNone/>
            </a:pPr>
            <a:r>
              <a:rPr lang="es-ES_tradnl" dirty="0"/>
              <a:t>    case FALL:</a:t>
            </a:r>
          </a:p>
          <a:p>
            <a:pPr marL="0" indent="0">
              <a:buNone/>
            </a:pPr>
            <a:r>
              <a:rPr lang="es-ES_tradnl" dirty="0"/>
              <a:t>        </a:t>
            </a:r>
            <a:r>
              <a:rPr lang="es-ES_tradnl" dirty="0" err="1"/>
              <a:t>System.out.println</a:t>
            </a:r>
            <a:r>
              <a:rPr lang="es-ES_tradnl" dirty="0"/>
              <a:t>(“</a:t>
            </a:r>
            <a:r>
              <a:rPr lang="es-ES_tradnl" dirty="0" err="1"/>
              <a:t>September</a:t>
            </a:r>
            <a:r>
              <a:rPr lang="es-ES_tradnl" dirty="0"/>
              <a:t>, </a:t>
            </a:r>
            <a:r>
              <a:rPr lang="es-ES_tradnl" dirty="0" err="1"/>
              <a:t>October</a:t>
            </a:r>
            <a:r>
              <a:rPr lang="es-ES_tradnl" dirty="0"/>
              <a:t>, </a:t>
            </a:r>
            <a:r>
              <a:rPr lang="es-ES_tradnl" dirty="0" err="1"/>
              <a:t>November</a:t>
            </a:r>
            <a:r>
              <a:rPr lang="es-ES_tradnl" dirty="0"/>
              <a:t>”);</a:t>
            </a:r>
          </a:p>
          <a:p>
            <a:pPr marL="0" indent="0">
              <a:buNone/>
            </a:pPr>
            <a:r>
              <a:rPr lang="es-ES_tradnl" dirty="0"/>
              <a:t>        break;</a:t>
            </a:r>
          </a:p>
          <a:p>
            <a:pPr marL="0" indent="0">
              <a:buNone/>
            </a:pPr>
            <a:r>
              <a:rPr lang="es-ES_tradnl" dirty="0"/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FDC100-131E-ED46-A79D-FA1790C72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8E9BA8-FA15-D546-B55B-DBAF23A6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1678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ED3A5-484C-4846-BF59-5131E85B3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enumerados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EB1F5-063D-4BF6-B445-09513A998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Tipo enumerado</a:t>
            </a:r>
            <a:r>
              <a:rPr lang="es-MX" dirty="0"/>
              <a:t>. Un tipo especial que permite representar variables que tienen un conjunto finito de valores.</a:t>
            </a:r>
          </a:p>
          <a:p>
            <a:r>
              <a:rPr lang="es-MX" dirty="0"/>
              <a:t>Ejemplos:</a:t>
            </a:r>
          </a:p>
          <a:p>
            <a:r>
              <a:rPr lang="es-MX" dirty="0"/>
              <a:t>Caras de una moneda: águila / sol, cara / cruz.</a:t>
            </a:r>
          </a:p>
          <a:p>
            <a:r>
              <a:rPr lang="es-MX" dirty="0"/>
              <a:t>Valores de monedas: 50c, $1, $2, $5, $10, $20.</a:t>
            </a:r>
          </a:p>
          <a:p>
            <a:r>
              <a:rPr lang="es-MX" dirty="0"/>
              <a:t>Días de la semana: lunes, martes, miércoles, jueves, viernes, sábado, domingo.</a:t>
            </a:r>
          </a:p>
          <a:p>
            <a:r>
              <a:rPr lang="es-MX" dirty="0"/>
              <a:t>Planetas: Mercurio, Venus, Tierra, Marte, Júpiter, Saturno, Urano, Neptuno.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3FD1A2-1CB5-4227-9062-1F3CB41B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526213-21DD-4BC5-97C6-F40E49F16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5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AE35-9051-C342-8861-435B025BB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enumerados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C16B0-805A-1442-B28E-8918A01DC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Sintaxis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Nombre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VALOR, VALOR, ..., VALOR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r>
              <a:rPr lang="es-ES_tradnl" dirty="0"/>
              <a:t>Un tipo enumerado es un tipo especial de clase.</a:t>
            </a:r>
          </a:p>
          <a:p>
            <a:r>
              <a:rPr lang="es-ES_tradnl" dirty="0"/>
              <a:t>Puede ir en su propio archivo 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.java</a:t>
            </a:r>
            <a:r>
              <a:rPr lang="es-ES_tradnl" dirty="0"/>
              <a:t>.</a:t>
            </a:r>
          </a:p>
          <a:p>
            <a:r>
              <a:rPr lang="es-ES_tradnl" dirty="0"/>
              <a:t>Se acostumbra que el nombre del tipo enumerado comience con mayúscula.</a:t>
            </a:r>
          </a:p>
          <a:p>
            <a:r>
              <a:rPr lang="es-ES_tradnl" dirty="0"/>
              <a:t>Se acostumbra que los valores se escriban en mayúscula.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67A1F-4BDE-E243-8608-883E1505D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4FF12-E8EA-7A44-AA37-570E3F39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129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4DC3-4841-374E-8072-E7FD18847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1F1EE-6DD4-5444-B008-C9DE8F5F3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Season { SPRING, SUMMER, FALL, WINTER }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Season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season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Season.SUMMER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if (season ==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Season.WINTER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…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FAB5C8-7D34-2D4B-9587-C02C2460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F139B7-D162-9249-A3C1-FBC29EF61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641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00657-D4C6-5849-98E8-181BD82D8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Métodos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13890F2-7C9B-E944-9E46-849BC21ED1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721221"/>
              </p:ext>
            </p:extLst>
          </p:nvPr>
        </p:nvGraphicFramePr>
        <p:xfrm>
          <a:off x="609599" y="2396389"/>
          <a:ext cx="9127525" cy="2494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81882">
                  <a:extLst>
                    <a:ext uri="{9D8B030D-6E8A-4147-A177-3AD203B41FA5}">
                      <a16:colId xmlns:a16="http://schemas.microsoft.com/office/drawing/2014/main" val="477632960"/>
                    </a:ext>
                  </a:extLst>
                </a:gridCol>
                <a:gridCol w="6845643">
                  <a:extLst>
                    <a:ext uri="{9D8B030D-6E8A-4147-A177-3AD203B41FA5}">
                      <a16:colId xmlns:a16="http://schemas.microsoft.com/office/drawing/2014/main" val="894580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s-ES_tradn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compareTo</a:t>
                      </a:r>
                      <a:r>
                        <a:rPr lang="es-ES_tradnl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b="0" dirty="0"/>
                        <a:t>Todos los tipos </a:t>
                      </a:r>
                      <a:r>
                        <a:rPr lang="es-ES_tradnl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enum</a:t>
                      </a:r>
                      <a:r>
                        <a:rPr lang="es-ES_tradnl" b="0" dirty="0"/>
                        <a:t> son comparables por orden de declaración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4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equals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 se requiere, se puede usar 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==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188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String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Equivalente a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toString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228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ordinal()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un número por orden de declaración (primero es 0, segundo es 1, 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011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static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valueOf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Convierte un string en un valor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enum</a:t>
                      </a:r>
                      <a:endParaRPr lang="es-ES_tradnl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163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static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E[] </a:t>
                      </a:r>
                      <a:r>
                        <a:rPr lang="es-ES_tradnl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r>
                        <a:rPr lang="es-ES_tradnl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Regresa un arreglo con los valores de la enumeración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62253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4AF62-F4C5-B743-9A5D-B27F0C44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9D347-E119-3B49-A451-EFCDEBFB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997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85972-780C-1E49-B5C6-FAC32A47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23DB-8195-9C40-A0AE-D79675478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EnumDemo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Define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endParaRPr lang="es-ES_tradnl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OUTSIDE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routine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 { SUNDAY, MONDAY, TUESDAY, WEDNESDAY, THURSDAY, FRIDAY, SATURDAY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 JAN, FEB, MAR, APR, MAY, JUN, JUL, AUG, SEP, OCT, NOV, DEC }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void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(String[]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Day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Declare a variable of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libra;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Declare a variable of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Day.FRIDAY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Day to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tgif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libra =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Month.OCT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libra.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056F4-BBE4-0A48-910F-F971351B0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4F7B5-CBD9-CD47-AD3D-9C054D6BD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562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9881F-B3E4-5543-88BE-C4D144DF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149F-3D63-EA44-81DD-226E7C54C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libra,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(libra);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Output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be:  OCT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That's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libra.ordinal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(“-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   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 of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Isn't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Output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be:  FRIDAY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System.out.println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tgif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“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 +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tgif.ordinal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+ “-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358C03-DE5E-AF4D-8094-B6154C0AE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66024B-FCD5-3444-9316-7E8B8030C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890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A366-9900-7F48-8B47-C28FB3127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enumerados más complejos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07EB-FF4B-4F4C-857A-08DC2CCDE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Un tipo enumerado puede tener campos, métodos y constructores.</a:t>
            </a:r>
          </a:p>
          <a:p>
            <a:endParaRPr lang="es-ES_tradn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4CC147-E89F-C147-B346-4EB8F9D8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9C895E-E1D2-6A48-A153-30FF9B06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284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C3FBC-3734-5942-A2A4-31D48E4A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EBB7C-F86F-F04A-963F-FCF26DB60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enum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PENNY(1), NICKEL(5), DIME(10), QUARTER(25);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>
                <a:latin typeface="Times New Roman" panose="02020603050405020304" pitchFamily="18" charset="0"/>
                <a:cs typeface="Times New Roman" panose="02020603050405020304" pitchFamily="18" charset="0"/>
              </a:rPr>
              <a:t> final 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cents;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cents) {	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Constructor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this.cents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cents;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getCents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 {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cents;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perDollar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/ cents;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{       </a:t>
            </a:r>
            <a:r>
              <a:rPr lang="es-ES_tradnl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“NICKEL (5c)”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super.toString</a:t>
            </a: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+ “ (” + cents + “c)”;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}</a:t>
            </a:r>
          </a:p>
          <a:p>
            <a:pPr marL="0" indent="0">
              <a:buNone/>
            </a:pPr>
            <a:r>
              <a:rPr lang="es-ES_trad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D5678-3AC4-414B-A13A-BCB59812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Universidad de Sonora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B357E-0D30-DB43-8D76-39B48D93A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5F1D3-2272-3F4E-A964-DBC9A50A4520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1825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03-Classes-Objects</Template>
  <TotalTime>209</TotalTime>
  <Words>838</Words>
  <Application>Microsoft Office PowerPoint</Application>
  <PresentationFormat>Panorámica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 2</vt:lpstr>
      <vt:lpstr>Flujo</vt:lpstr>
      <vt:lpstr>Tipos enumerados</vt:lpstr>
      <vt:lpstr>Tipos enumerados</vt:lpstr>
      <vt:lpstr>Tipos enumerados</vt:lpstr>
      <vt:lpstr>Ejemplo</vt:lpstr>
      <vt:lpstr>Métodos enum</vt:lpstr>
      <vt:lpstr>Ejemplo</vt:lpstr>
      <vt:lpstr>Ejemplo</vt:lpstr>
      <vt:lpstr>Tipos enumerados más complejos</vt:lpstr>
      <vt:lpstr>Ejemplo</vt:lpstr>
      <vt:lpstr>Enumerados con instrucciones switch</vt:lpstr>
      <vt:lpstr>Enums con instrucciones switch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enumerados</dc:title>
  <dc:creator>HECTOR ANTONIO VILLA MARTINEZ</dc:creator>
  <cp:lastModifiedBy>HECTOR ANTONIO VILLA MARTINEZ</cp:lastModifiedBy>
  <cp:revision>11</cp:revision>
  <dcterms:created xsi:type="dcterms:W3CDTF">2021-08-13T02:07:52Z</dcterms:created>
  <dcterms:modified xsi:type="dcterms:W3CDTF">2025-01-28T17:18:47Z</dcterms:modified>
</cp:coreProperties>
</file>