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 autoCompressPictures="0">
  <p:sldMasterIdLst>
    <p:sldMasterId id="2147483663" r:id="rId1"/>
  </p:sldMasterIdLst>
  <p:notesMasterIdLst>
    <p:notesMasterId r:id="rId24"/>
  </p:notesMasterIdLst>
  <p:sldIdLst>
    <p:sldId id="256" r:id="rId2"/>
    <p:sldId id="279" r:id="rId3"/>
    <p:sldId id="280" r:id="rId4"/>
    <p:sldId id="281" r:id="rId5"/>
    <p:sldId id="257" r:id="rId6"/>
    <p:sldId id="258" r:id="rId7"/>
    <p:sldId id="259" r:id="rId8"/>
    <p:sldId id="260" r:id="rId9"/>
    <p:sldId id="277" r:id="rId10"/>
    <p:sldId id="262" r:id="rId11"/>
    <p:sldId id="263" r:id="rId12"/>
    <p:sldId id="264" r:id="rId13"/>
    <p:sldId id="265" r:id="rId14"/>
    <p:sldId id="267" r:id="rId15"/>
    <p:sldId id="268" r:id="rId16"/>
    <p:sldId id="270" r:id="rId17"/>
    <p:sldId id="271" r:id="rId18"/>
    <p:sldId id="272" r:id="rId19"/>
    <p:sldId id="273" r:id="rId20"/>
    <p:sldId id="275" r:id="rId21"/>
    <p:sldId id="274" r:id="rId22"/>
    <p:sldId id="276" r:id="rId23"/>
  </p:sldIdLst>
  <p:sldSz cx="9144000" cy="6858000" type="screen4x3"/>
  <p:notesSz cx="7099300" cy="10234613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583"/>
    <p:restoredTop sz="94435"/>
  </p:normalViewPr>
  <p:slideViewPr>
    <p:cSldViewPr>
      <p:cViewPr varScale="1">
        <p:scale>
          <a:sx n="94" d="100"/>
          <a:sy n="94" d="100"/>
        </p:scale>
        <p:origin x="512" y="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6153F9A2-12C8-FB4C-861F-3E43C1C6550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panose="020B0604020202020204" pitchFamily="34" charset="0"/>
              </a:defRPr>
            </a:lvl1pPr>
          </a:lstStyle>
          <a:p>
            <a:endParaRPr lang="es-ES" altLang="en-MX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0D94A11A-9791-F943-ABEF-2F5B669B651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8" y="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panose="020B0604020202020204" pitchFamily="34" charset="0"/>
              </a:defRPr>
            </a:lvl1pPr>
          </a:lstStyle>
          <a:p>
            <a:endParaRPr lang="es-ES" altLang="en-MX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FAA40B29-76CB-CA4D-8479-66C53610497F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8350"/>
            <a:ext cx="5118100" cy="383698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C57DB368-AA6A-7F44-8FBD-2354B7BB3D8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3" y="4860925"/>
            <a:ext cx="5680075" cy="4605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MX"/>
              <a:t>Haga clic para modificar el estilo de texto del patrón</a:t>
            </a:r>
          </a:p>
          <a:p>
            <a:pPr lvl="1"/>
            <a:r>
              <a:rPr lang="es-ES" altLang="en-MX"/>
              <a:t>Segundo nivel</a:t>
            </a:r>
          </a:p>
          <a:p>
            <a:pPr lvl="2"/>
            <a:r>
              <a:rPr lang="es-ES" altLang="en-MX"/>
              <a:t>Tercer nivel</a:t>
            </a:r>
          </a:p>
          <a:p>
            <a:pPr lvl="3"/>
            <a:r>
              <a:rPr lang="es-ES" altLang="en-MX"/>
              <a:t>Cuarto nivel</a:t>
            </a:r>
          </a:p>
          <a:p>
            <a:pPr lvl="4"/>
            <a:r>
              <a:rPr lang="es-ES" altLang="en-MX"/>
              <a:t>Quinto nivel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8346D6ED-8BF2-404E-88BE-B5CD63BFB0A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defTabSz="990600">
              <a:defRPr sz="1300">
                <a:latin typeface="Arial" panose="020B0604020202020204" pitchFamily="34" charset="0"/>
              </a:defRPr>
            </a:lvl1pPr>
          </a:lstStyle>
          <a:p>
            <a:endParaRPr lang="es-ES" altLang="en-MX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8E43CEF1-2E99-F04D-AC04-00DC2776C6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8" y="9721850"/>
            <a:ext cx="3076575" cy="511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9048" tIns="49524" rIns="99048" bIns="49524" numCol="1" anchor="b" anchorCtr="0" compatLnSpc="1">
            <a:prstTxWarp prst="textNoShape">
              <a:avLst/>
            </a:prstTxWarp>
          </a:bodyPr>
          <a:lstStyle>
            <a:lvl1pPr algn="r" defTabSz="990600">
              <a:defRPr sz="1300">
                <a:latin typeface="Arial" panose="020B0604020202020204" pitchFamily="34" charset="0"/>
              </a:defRPr>
            </a:lvl1pPr>
          </a:lstStyle>
          <a:p>
            <a:fld id="{EE2C74FC-76F4-C744-9BCD-B18A1A4E4086}" type="slidenum">
              <a:rPr lang="es-ES" altLang="en-MX"/>
              <a:pPr/>
              <a:t>‹#›</a:t>
            </a:fld>
            <a:endParaRPr lang="es-ES" altLang="en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6C71EE9-4A0A-CE4B-AE1B-00FE3344F0E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3186A6A-60C6-BC4F-BE68-2409B5139225}" type="slidenum">
              <a:rPr lang="es-ES" altLang="en-MX"/>
              <a:pPr/>
              <a:t>1</a:t>
            </a:fld>
            <a:endParaRPr lang="es-ES" altLang="en-MX"/>
          </a:p>
        </p:txBody>
      </p:sp>
      <p:sp>
        <p:nvSpPr>
          <p:cNvPr id="4098" name="Rectangle 2">
            <a:extLst>
              <a:ext uri="{FF2B5EF4-FFF2-40B4-BE49-F238E27FC236}">
                <a16:creationId xmlns:a16="http://schemas.microsoft.com/office/drawing/2014/main" id="{1C8CE8E1-B7A3-4F41-87DB-3BC8A19C8AC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E0961945-B4B5-9B46-97DD-98FBDBDEB8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MX" altLang="en-MX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F69391EB-2D1B-794C-9789-5B31219753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999BD6B-16A0-CF4C-B2A1-9B5E9204FD04}" type="slidenum">
              <a:rPr lang="es-ES" altLang="en-MX"/>
              <a:pPr/>
              <a:t>14</a:t>
            </a:fld>
            <a:endParaRPr lang="es-ES" altLang="en-MX"/>
          </a:p>
        </p:txBody>
      </p:sp>
      <p:sp>
        <p:nvSpPr>
          <p:cNvPr id="34818" name="Rectangle 2">
            <a:extLst>
              <a:ext uri="{FF2B5EF4-FFF2-40B4-BE49-F238E27FC236}">
                <a16:creationId xmlns:a16="http://schemas.microsoft.com/office/drawing/2014/main" id="{3D74E821-7363-D547-960C-534C5FC8EA3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4819" name="Rectangle 3">
            <a:extLst>
              <a:ext uri="{FF2B5EF4-FFF2-40B4-BE49-F238E27FC236}">
                <a16:creationId xmlns:a16="http://schemas.microsoft.com/office/drawing/2014/main" id="{4762D523-AF1A-A643-BC49-07C938EF613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MX" altLang="en-MX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8184099-4F2A-204A-91FF-15164A8BCA7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198AECF-9427-F346-BF81-95B76F6AD10A}" type="slidenum">
              <a:rPr lang="es-ES" altLang="en-MX"/>
              <a:pPr/>
              <a:t>15</a:t>
            </a:fld>
            <a:endParaRPr lang="es-ES" altLang="en-MX"/>
          </a:p>
        </p:txBody>
      </p:sp>
      <p:sp>
        <p:nvSpPr>
          <p:cNvPr id="36866" name="Rectangle 2">
            <a:extLst>
              <a:ext uri="{FF2B5EF4-FFF2-40B4-BE49-F238E27FC236}">
                <a16:creationId xmlns:a16="http://schemas.microsoft.com/office/drawing/2014/main" id="{72E9E231-7A18-0947-A9B8-E3FB79836FD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6867" name="Rectangle 3">
            <a:extLst>
              <a:ext uri="{FF2B5EF4-FFF2-40B4-BE49-F238E27FC236}">
                <a16:creationId xmlns:a16="http://schemas.microsoft.com/office/drawing/2014/main" id="{A0ED7FA8-DC26-0D49-8A29-76BD83E8A2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MX" altLang="en-MX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40CB8117-B471-A448-9C4C-4E2B948C29D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6527D4B-78D9-8B4B-9153-300DE716B15C}" type="slidenum">
              <a:rPr lang="es-ES" altLang="en-MX"/>
              <a:pPr/>
              <a:t>16</a:t>
            </a:fld>
            <a:endParaRPr lang="es-ES" altLang="en-MX"/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0CCBCE76-1362-2449-B12C-789CF071482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B71328E2-2651-7B49-99BC-348363289FA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MX" altLang="en-MX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B440C2E-D0BB-1C4F-9B13-37B9CC7532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6473FB-87CC-4E4B-A290-45C1D0508A0F}" type="slidenum">
              <a:rPr lang="es-ES" altLang="en-MX"/>
              <a:pPr/>
              <a:t>17</a:t>
            </a:fld>
            <a:endParaRPr lang="es-ES" altLang="en-MX"/>
          </a:p>
        </p:txBody>
      </p:sp>
      <p:sp>
        <p:nvSpPr>
          <p:cNvPr id="47106" name="Rectangle 2">
            <a:extLst>
              <a:ext uri="{FF2B5EF4-FFF2-40B4-BE49-F238E27FC236}">
                <a16:creationId xmlns:a16="http://schemas.microsoft.com/office/drawing/2014/main" id="{630E5FC8-B1E4-E642-A583-8E9752D9599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49CC9002-2233-F146-8AA2-A4A15623905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MX" altLang="en-MX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197979AF-C4F9-0041-AAA6-BDA3940823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8B3B183-919D-4644-841C-0CA4C7B99B72}" type="slidenum">
              <a:rPr lang="es-ES" altLang="en-MX"/>
              <a:pPr/>
              <a:t>18</a:t>
            </a:fld>
            <a:endParaRPr lang="es-ES" altLang="en-MX"/>
          </a:p>
        </p:txBody>
      </p:sp>
      <p:sp>
        <p:nvSpPr>
          <p:cNvPr id="49154" name="Rectangle 2">
            <a:extLst>
              <a:ext uri="{FF2B5EF4-FFF2-40B4-BE49-F238E27FC236}">
                <a16:creationId xmlns:a16="http://schemas.microsoft.com/office/drawing/2014/main" id="{6796EE75-2D34-3345-AD68-76F21EEE9B5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49155" name="Rectangle 3">
            <a:extLst>
              <a:ext uri="{FF2B5EF4-FFF2-40B4-BE49-F238E27FC236}">
                <a16:creationId xmlns:a16="http://schemas.microsoft.com/office/drawing/2014/main" id="{99A5E2BC-D025-DF42-B292-8AEF0DBE749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MX" altLang="en-MX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71F45C7-ABA2-C640-93B3-6B134F23A2E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07DFEB8-2A01-1842-A9C7-CA46012732F1}" type="slidenum">
              <a:rPr lang="es-ES" altLang="en-MX"/>
              <a:pPr/>
              <a:t>19</a:t>
            </a:fld>
            <a:endParaRPr lang="es-ES" altLang="en-MX"/>
          </a:p>
        </p:txBody>
      </p:sp>
      <p:sp>
        <p:nvSpPr>
          <p:cNvPr id="51202" name="Rectangle 2">
            <a:extLst>
              <a:ext uri="{FF2B5EF4-FFF2-40B4-BE49-F238E27FC236}">
                <a16:creationId xmlns:a16="http://schemas.microsoft.com/office/drawing/2014/main" id="{54C7DDAA-0FF0-E84D-8A73-90F48D5547A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1203" name="Rectangle 3">
            <a:extLst>
              <a:ext uri="{FF2B5EF4-FFF2-40B4-BE49-F238E27FC236}">
                <a16:creationId xmlns:a16="http://schemas.microsoft.com/office/drawing/2014/main" id="{026CB23B-F632-0548-B576-91298E739C5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MX" altLang="en-MX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48B7B64-63FB-1848-A589-4301D8F418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C86986B-8055-0840-967E-AA1E40CC5ED6}" type="slidenum">
              <a:rPr lang="es-ES" altLang="en-MX"/>
              <a:pPr/>
              <a:t>20</a:t>
            </a:fld>
            <a:endParaRPr lang="es-ES" altLang="en-MX"/>
          </a:p>
        </p:txBody>
      </p:sp>
      <p:sp>
        <p:nvSpPr>
          <p:cNvPr id="55298" name="Rectangle 2">
            <a:extLst>
              <a:ext uri="{FF2B5EF4-FFF2-40B4-BE49-F238E27FC236}">
                <a16:creationId xmlns:a16="http://schemas.microsoft.com/office/drawing/2014/main" id="{BC3AACDF-9808-DA46-B4F5-5CAEB75EC4A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5299" name="Rectangle 3">
            <a:extLst>
              <a:ext uri="{FF2B5EF4-FFF2-40B4-BE49-F238E27FC236}">
                <a16:creationId xmlns:a16="http://schemas.microsoft.com/office/drawing/2014/main" id="{261E6BB0-50C1-8744-BF39-0D17156586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MX" altLang="en-MX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F262BD4-F16D-6A47-93D8-06D8EA5EB6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1D5883C-FFFB-5944-9759-5B88EB068E58}" type="slidenum">
              <a:rPr lang="es-ES" altLang="en-MX"/>
              <a:pPr/>
              <a:t>21</a:t>
            </a:fld>
            <a:endParaRPr lang="es-ES" altLang="en-MX"/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677C1F08-1E9C-EE4E-A27F-7C8AE05D490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6970B68C-AD51-8648-9AC6-7349D9B56D8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MX" altLang="en-MX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BD0D2A4-0B3C-9745-AC2A-609ACDA2535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C4FAD7-B5EA-054D-8098-A0BB5F258EDE}" type="slidenum">
              <a:rPr lang="es-ES" altLang="en-MX"/>
              <a:pPr/>
              <a:t>22</a:t>
            </a:fld>
            <a:endParaRPr lang="es-ES" altLang="en-MX"/>
          </a:p>
        </p:txBody>
      </p:sp>
      <p:sp>
        <p:nvSpPr>
          <p:cNvPr id="57346" name="Rectangle 2">
            <a:extLst>
              <a:ext uri="{FF2B5EF4-FFF2-40B4-BE49-F238E27FC236}">
                <a16:creationId xmlns:a16="http://schemas.microsoft.com/office/drawing/2014/main" id="{F15D0898-86C5-0442-BB41-F2C87E8FE0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57347" name="Rectangle 3">
            <a:extLst>
              <a:ext uri="{FF2B5EF4-FFF2-40B4-BE49-F238E27FC236}">
                <a16:creationId xmlns:a16="http://schemas.microsoft.com/office/drawing/2014/main" id="{1C8491F0-AE63-264A-B5AC-443F8078FF7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MX" altLang="en-MX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03278FB-43F6-5847-9298-C8279053B91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FDC5D26-3DC1-1D40-AA9F-061D6053EF94}" type="slidenum">
              <a:rPr lang="es-ES" altLang="en-MX"/>
              <a:pPr/>
              <a:t>5</a:t>
            </a:fld>
            <a:endParaRPr lang="es-ES" altLang="en-MX"/>
          </a:p>
        </p:txBody>
      </p:sp>
      <p:sp>
        <p:nvSpPr>
          <p:cNvPr id="11266" name="Rectangle 2">
            <a:extLst>
              <a:ext uri="{FF2B5EF4-FFF2-40B4-BE49-F238E27FC236}">
                <a16:creationId xmlns:a16="http://schemas.microsoft.com/office/drawing/2014/main" id="{E1BF90FC-AEB1-0B44-AFC2-A7AA22616C1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1D8DEDC8-FFCA-7F4C-8F12-1E3330EEEC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MX" altLang="en-MX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70C732B5-1FFE-EF4A-99F5-FE0EFDAB3DB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B7C4620-0DEF-8E46-A5D9-B79042EA47CC}" type="slidenum">
              <a:rPr lang="es-ES" altLang="en-MX"/>
              <a:pPr/>
              <a:t>6</a:t>
            </a:fld>
            <a:endParaRPr lang="es-ES" altLang="en-MX"/>
          </a:p>
        </p:txBody>
      </p:sp>
      <p:sp>
        <p:nvSpPr>
          <p:cNvPr id="13314" name="Rectangle 2">
            <a:extLst>
              <a:ext uri="{FF2B5EF4-FFF2-40B4-BE49-F238E27FC236}">
                <a16:creationId xmlns:a16="http://schemas.microsoft.com/office/drawing/2014/main" id="{37117895-5B4D-2340-855E-97F49435F42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id="{99AEB958-050A-4F46-B2A4-9147AC1741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MX" altLang="en-MX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E0D6D6BE-3A2A-8E4E-A4D7-E670514F59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D7DD31-DD88-CA43-9E6A-83FA560A16C1}" type="slidenum">
              <a:rPr lang="es-ES" altLang="en-MX"/>
              <a:pPr/>
              <a:t>7</a:t>
            </a:fld>
            <a:endParaRPr lang="es-ES" altLang="en-MX"/>
          </a:p>
        </p:txBody>
      </p:sp>
      <p:sp>
        <p:nvSpPr>
          <p:cNvPr id="15362" name="Rectangle 2">
            <a:extLst>
              <a:ext uri="{FF2B5EF4-FFF2-40B4-BE49-F238E27FC236}">
                <a16:creationId xmlns:a16="http://schemas.microsoft.com/office/drawing/2014/main" id="{667E871B-3FBC-5E4A-841C-EFA4AB90424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CA2433E8-8A49-5246-805D-FDC9F0CDDD9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MX" altLang="en-MX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548A0D5B-6ED8-F74A-90E7-5E4554A4B7C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337E2A-9F4D-4A4D-A804-0D5272615AFB}" type="slidenum">
              <a:rPr lang="es-ES" altLang="en-MX"/>
              <a:pPr/>
              <a:t>8</a:t>
            </a:fld>
            <a:endParaRPr lang="es-ES" altLang="en-MX"/>
          </a:p>
        </p:txBody>
      </p:sp>
      <p:sp>
        <p:nvSpPr>
          <p:cNvPr id="17410" name="Rectangle 2">
            <a:extLst>
              <a:ext uri="{FF2B5EF4-FFF2-40B4-BE49-F238E27FC236}">
                <a16:creationId xmlns:a16="http://schemas.microsoft.com/office/drawing/2014/main" id="{2AD76948-4F86-E446-B98A-D108FBF750B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17411" name="Rectangle 3">
            <a:extLst>
              <a:ext uri="{FF2B5EF4-FFF2-40B4-BE49-F238E27FC236}">
                <a16:creationId xmlns:a16="http://schemas.microsoft.com/office/drawing/2014/main" id="{8972EB8C-51F0-A341-AE2B-B123255DB1D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MX" altLang="en-MX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DFFA5D0A-351C-0346-8368-ED605923257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94FD310-5955-FA42-AEED-C6686DF3A863}" type="slidenum">
              <a:rPr lang="es-ES" altLang="en-MX"/>
              <a:pPr/>
              <a:t>10</a:t>
            </a:fld>
            <a:endParaRPr lang="es-ES" altLang="en-MX"/>
          </a:p>
        </p:txBody>
      </p:sp>
      <p:sp>
        <p:nvSpPr>
          <p:cNvPr id="21506" name="Rectangle 2">
            <a:extLst>
              <a:ext uri="{FF2B5EF4-FFF2-40B4-BE49-F238E27FC236}">
                <a16:creationId xmlns:a16="http://schemas.microsoft.com/office/drawing/2014/main" id="{2EF86DD7-8814-DE47-A334-5CCCC92C228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4CDE3652-95A0-1C49-9578-58E483AEB9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MX" altLang="en-MX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6BF5DAC7-5004-7245-9909-28A299157E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C7B0430-853E-4940-BBF7-F796A1775CBC}" type="slidenum">
              <a:rPr lang="es-ES" altLang="en-MX"/>
              <a:pPr/>
              <a:t>11</a:t>
            </a:fld>
            <a:endParaRPr lang="es-ES" altLang="en-MX"/>
          </a:p>
        </p:txBody>
      </p:sp>
      <p:sp>
        <p:nvSpPr>
          <p:cNvPr id="26626" name="Rectangle 2">
            <a:extLst>
              <a:ext uri="{FF2B5EF4-FFF2-40B4-BE49-F238E27FC236}">
                <a16:creationId xmlns:a16="http://schemas.microsoft.com/office/drawing/2014/main" id="{D138E177-B3CE-5541-A6DE-06EE2B71CAF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6627" name="Rectangle 3">
            <a:extLst>
              <a:ext uri="{FF2B5EF4-FFF2-40B4-BE49-F238E27FC236}">
                <a16:creationId xmlns:a16="http://schemas.microsoft.com/office/drawing/2014/main" id="{FB22B390-B46E-FD48-9B11-9DE55AD47BB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MX" altLang="en-MX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B5A9669A-E167-CF40-B1D7-3BD3E2236AD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3971FD-823B-0D42-B04C-10472AFB4BE2}" type="slidenum">
              <a:rPr lang="es-ES" altLang="en-MX"/>
              <a:pPr/>
              <a:t>12</a:t>
            </a:fld>
            <a:endParaRPr lang="es-ES" altLang="en-MX"/>
          </a:p>
        </p:txBody>
      </p:sp>
      <p:sp>
        <p:nvSpPr>
          <p:cNvPr id="28674" name="Rectangle 2">
            <a:extLst>
              <a:ext uri="{FF2B5EF4-FFF2-40B4-BE49-F238E27FC236}">
                <a16:creationId xmlns:a16="http://schemas.microsoft.com/office/drawing/2014/main" id="{0C0D3232-EB4D-9842-B4F1-4A4CDE6F707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28675" name="Rectangle 3">
            <a:extLst>
              <a:ext uri="{FF2B5EF4-FFF2-40B4-BE49-F238E27FC236}">
                <a16:creationId xmlns:a16="http://schemas.microsoft.com/office/drawing/2014/main" id="{C49AF038-C548-A948-B5E1-0071D4FCCB1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MX" altLang="en-MX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>
            <a:extLst>
              <a:ext uri="{FF2B5EF4-FFF2-40B4-BE49-F238E27FC236}">
                <a16:creationId xmlns:a16="http://schemas.microsoft.com/office/drawing/2014/main" id="{23B9ACDC-F499-8649-ACFF-CCEA3580973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A7BD5BD-DB49-1D47-AD3D-D55D56F50A5E}" type="slidenum">
              <a:rPr lang="es-ES" altLang="en-MX"/>
              <a:pPr/>
              <a:t>13</a:t>
            </a:fld>
            <a:endParaRPr lang="es-ES" altLang="en-MX"/>
          </a:p>
        </p:txBody>
      </p:sp>
      <p:sp>
        <p:nvSpPr>
          <p:cNvPr id="30722" name="Rectangle 2">
            <a:extLst>
              <a:ext uri="{FF2B5EF4-FFF2-40B4-BE49-F238E27FC236}">
                <a16:creationId xmlns:a16="http://schemas.microsoft.com/office/drawing/2014/main" id="{50D8E14C-B0AB-3445-BF5D-2CA1F5E206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92188" y="768350"/>
            <a:ext cx="5114925" cy="3836988"/>
          </a:xfrm>
          <a:ln/>
        </p:spPr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A6F3A519-2C78-1E4F-9922-9D61CF16BDE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MX" altLang="en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42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34290" indent="0" algn="r">
              <a:buNone/>
              <a:defRPr>
                <a:solidFill>
                  <a:schemeClr val="tx1"/>
                </a:solidFill>
              </a:defRPr>
            </a:lvl1pPr>
            <a:lvl2pPr marL="342900" indent="0" algn="ctr">
              <a:buNone/>
            </a:lvl2pPr>
            <a:lvl3pPr marL="685800" indent="0" algn="ctr">
              <a:buNone/>
            </a:lvl3pPr>
            <a:lvl4pPr marL="1028700" indent="0" algn="ctr">
              <a:buNone/>
            </a:lvl4pPr>
            <a:lvl5pPr marL="1371600" indent="0" algn="ctr">
              <a:buNone/>
            </a:lvl5pPr>
            <a:lvl6pPr marL="1714500" indent="0" algn="ctr">
              <a:buNone/>
            </a:lvl6pPr>
            <a:lvl7pPr marL="2057400" indent="0" algn="ctr">
              <a:buNone/>
            </a:lvl7pPr>
            <a:lvl8pPr marL="2400300" indent="0" algn="ctr">
              <a:buNone/>
            </a:lvl8pPr>
            <a:lvl9pPr marL="27432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n-MX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80A3C-BD44-B940-92B9-865004B8664A}" type="slidenum">
              <a:rPr lang="es-ES" altLang="en-MX" smtClean="0"/>
              <a:pPr/>
              <a:t>‹#›</a:t>
            </a:fld>
            <a:endParaRPr lang="es-ES" altLang="en-MX"/>
          </a:p>
        </p:txBody>
      </p:sp>
    </p:spTree>
    <p:extLst>
      <p:ext uri="{BB962C8B-B14F-4D97-AF65-F5344CB8AC3E}">
        <p14:creationId xmlns:p14="http://schemas.microsoft.com/office/powerpoint/2010/main" val="416802149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n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80A3C-BD44-B940-92B9-865004B8664A}" type="slidenum">
              <a:rPr lang="es-ES" altLang="en-MX" smtClean="0"/>
              <a:pPr/>
              <a:t>‹#›</a:t>
            </a:fld>
            <a:endParaRPr lang="es-ES" altLang="en-MX"/>
          </a:p>
        </p:txBody>
      </p:sp>
    </p:spTree>
    <p:extLst>
      <p:ext uri="{BB962C8B-B14F-4D97-AF65-F5344CB8AC3E}">
        <p14:creationId xmlns:p14="http://schemas.microsoft.com/office/powerpoint/2010/main" val="3188915744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2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2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n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80A3C-BD44-B940-92B9-865004B8664A}" type="slidenum">
              <a:rPr lang="es-ES" altLang="en-MX" smtClean="0"/>
              <a:pPr/>
              <a:t>‹#›</a:t>
            </a:fld>
            <a:endParaRPr lang="es-ES" altLang="en-MX"/>
          </a:p>
        </p:txBody>
      </p:sp>
    </p:spTree>
    <p:extLst>
      <p:ext uri="{BB962C8B-B14F-4D97-AF65-F5344CB8AC3E}">
        <p14:creationId xmlns:p14="http://schemas.microsoft.com/office/powerpoint/2010/main" val="423536522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5000"/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600"/>
            </a:lvl1pPr>
          </a:lstStyle>
          <a:p>
            <a:pPr lvl="0" eaLnBrk="1" latinLnBrk="0" hangingPunct="1"/>
            <a:r>
              <a:rPr lang="en-US" dirty="0"/>
              <a:t>Click to edit Master text styles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n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80A3C-BD44-B940-92B9-865004B8664A}" type="slidenum">
              <a:rPr lang="es-ES" altLang="en-MX" smtClean="0"/>
              <a:pPr/>
              <a:t>‹#›</a:t>
            </a:fld>
            <a:endParaRPr lang="es-ES" altLang="en-MX"/>
          </a:p>
        </p:txBody>
      </p:sp>
    </p:spTree>
    <p:extLst>
      <p:ext uri="{BB962C8B-B14F-4D97-AF65-F5344CB8AC3E}">
        <p14:creationId xmlns:p14="http://schemas.microsoft.com/office/powerpoint/2010/main" val="1469262391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42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1650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n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80A3C-BD44-B940-92B9-865004B8664A}" type="slidenum">
              <a:rPr lang="es-ES" altLang="en-MX" smtClean="0"/>
              <a:pPr/>
              <a:t>‹#›</a:t>
            </a:fld>
            <a:endParaRPr lang="es-ES" altLang="en-MX"/>
          </a:p>
        </p:txBody>
      </p:sp>
    </p:spTree>
    <p:extLst>
      <p:ext uri="{BB962C8B-B14F-4D97-AF65-F5344CB8AC3E}">
        <p14:creationId xmlns:p14="http://schemas.microsoft.com/office/powerpoint/2010/main" val="77764168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195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195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n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80A3C-BD44-B940-92B9-865004B8664A}" type="slidenum">
              <a:rPr lang="es-ES" altLang="en-MX" smtClean="0"/>
              <a:pPr/>
              <a:t>‹#›</a:t>
            </a:fld>
            <a:endParaRPr lang="es-ES" altLang="en-MX"/>
          </a:p>
        </p:txBody>
      </p:sp>
    </p:spTree>
    <p:extLst>
      <p:ext uri="{BB962C8B-B14F-4D97-AF65-F5344CB8AC3E}">
        <p14:creationId xmlns:p14="http://schemas.microsoft.com/office/powerpoint/2010/main" val="747827944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18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1859759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18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514600"/>
            <a:ext cx="4041775" cy="3845720"/>
          </a:xfrm>
        </p:spPr>
        <p:txBody>
          <a:bodyPr tIns="0"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n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80A3C-BD44-B940-92B9-865004B8664A}" type="slidenum">
              <a:rPr lang="es-ES" altLang="en-MX" smtClean="0"/>
              <a:pPr/>
              <a:t>‹#›</a:t>
            </a:fld>
            <a:endParaRPr lang="es-ES" altLang="en-MX"/>
          </a:p>
        </p:txBody>
      </p:sp>
    </p:spTree>
    <p:extLst>
      <p:ext uri="{BB962C8B-B14F-4D97-AF65-F5344CB8AC3E}">
        <p14:creationId xmlns:p14="http://schemas.microsoft.com/office/powerpoint/2010/main" val="2750644572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375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n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80A3C-BD44-B940-92B9-865004B8664A}" type="slidenum">
              <a:rPr lang="es-ES" altLang="en-MX" smtClean="0"/>
              <a:pPr/>
              <a:t>‹#›</a:t>
            </a:fld>
            <a:endParaRPr lang="es-ES" altLang="en-MX"/>
          </a:p>
        </p:txBody>
      </p:sp>
    </p:spTree>
    <p:extLst>
      <p:ext uri="{BB962C8B-B14F-4D97-AF65-F5344CB8AC3E}">
        <p14:creationId xmlns:p14="http://schemas.microsoft.com/office/powerpoint/2010/main" val="3204440029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n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80A3C-BD44-B940-92B9-865004B8664A}" type="slidenum">
              <a:rPr lang="es-ES" altLang="en-MX" smtClean="0"/>
              <a:pPr/>
              <a:t>‹#›</a:t>
            </a:fld>
            <a:endParaRPr lang="es-ES" altLang="en-MX"/>
          </a:p>
        </p:txBody>
      </p:sp>
    </p:spTree>
    <p:extLst>
      <p:ext uri="{BB962C8B-B14F-4D97-AF65-F5344CB8AC3E}">
        <p14:creationId xmlns:p14="http://schemas.microsoft.com/office/powerpoint/2010/main" val="628687354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195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050"/>
            </a:lvl1pPr>
            <a:lvl2pPr indent="0" algn="l">
              <a:buNone/>
              <a:defRPr sz="900"/>
            </a:lvl2pPr>
            <a:lvl3pPr indent="0" algn="l">
              <a:buNone/>
              <a:defRPr sz="750"/>
            </a:lvl3pPr>
            <a:lvl4pPr indent="0" algn="l">
              <a:buNone/>
              <a:defRPr sz="675"/>
            </a:lvl4pPr>
            <a:lvl5pPr indent="0" algn="l">
              <a:buNone/>
              <a:defRPr sz="675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100"/>
            </a:lvl1pPr>
            <a:lvl2pPr>
              <a:defRPr sz="1950"/>
            </a:lvl2pPr>
            <a:lvl3pPr>
              <a:defRPr sz="1800"/>
            </a:lvl3pPr>
            <a:lvl4pPr>
              <a:defRPr sz="1500"/>
            </a:lvl4pPr>
            <a:lvl5pPr>
              <a:defRPr sz="135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n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80A3C-BD44-B940-92B9-865004B8664A}" type="slidenum">
              <a:rPr lang="es-ES" altLang="en-MX" smtClean="0"/>
              <a:pPr/>
              <a:t>‹#›</a:t>
            </a:fld>
            <a:endParaRPr lang="es-ES" altLang="en-MX"/>
          </a:p>
        </p:txBody>
      </p:sp>
    </p:spTree>
    <p:extLst>
      <p:ext uri="{BB962C8B-B14F-4D97-AF65-F5344CB8AC3E}">
        <p14:creationId xmlns:p14="http://schemas.microsoft.com/office/powerpoint/2010/main" val="1633187849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35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8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15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188"/>
              </a:spcBef>
              <a:buFontTx/>
              <a:buNone/>
              <a:defRPr sz="975"/>
            </a:lvl1pPr>
            <a:lvl2pPr>
              <a:defRPr sz="900"/>
            </a:lvl2pPr>
            <a:lvl3pPr>
              <a:defRPr sz="750"/>
            </a:lvl3pPr>
            <a:lvl4pPr>
              <a:defRPr sz="675"/>
            </a:lvl4pPr>
            <a:lvl5pPr>
              <a:defRPr sz="675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s-ES" altLang="en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2"/>
            <a:ext cx="609600" cy="365125"/>
          </a:xfrm>
        </p:spPr>
        <p:txBody>
          <a:bodyPr/>
          <a:lstStyle/>
          <a:p>
            <a:fld id="{F9D80A3C-BD44-B940-92B9-865004B8664A}" type="slidenum">
              <a:rPr lang="es-ES" altLang="en-MX" smtClean="0"/>
              <a:pPr/>
              <a:t>‹#›</a:t>
            </a:fld>
            <a:endParaRPr lang="es-ES" altLang="en-MX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24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algn="l" rtl="0" eaLnBrk="1" latinLnBrk="0" hangingPunct="1"/>
            <a:endParaRPr kumimoji="0" lang="en-US" sz="135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7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algn="l" rtl="0" eaLnBrk="1" latinLnBrk="0" hangingPunct="1"/>
            <a:endParaRPr kumimoji="0" lang="en-US" sz="135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76874601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algn="l" rtl="0" eaLnBrk="1" latinLnBrk="0" hangingPunct="1"/>
            <a:endParaRPr kumimoji="0" lang="en-US" sz="135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68580" tIns="34290" rIns="68580" bIns="34290" anchor="t" compatLnSpc="1"/>
          <a:lstStyle/>
          <a:p>
            <a:pPr marL="0" algn="l" rtl="0" eaLnBrk="1" latinLnBrk="0" hangingPunct="1"/>
            <a:endParaRPr kumimoji="0" lang="en-US" sz="135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/>
              <a:t>Haga clic para modificar el estilo de texto del patrón</a:t>
            </a:r>
          </a:p>
          <a:p>
            <a:pPr lvl="1" eaLnBrk="1" latinLnBrk="0" hangingPunct="1"/>
            <a:r>
              <a:rPr kumimoji="0" lang="es-ES"/>
              <a:t>Segundo nivel</a:t>
            </a:r>
          </a:p>
          <a:p>
            <a:pPr lvl="2" eaLnBrk="1" latinLnBrk="0" hangingPunct="1"/>
            <a:r>
              <a:rPr kumimoji="0" lang="es-ES"/>
              <a:t>Tercer nivel</a:t>
            </a:r>
          </a:p>
          <a:p>
            <a:pPr lvl="3" eaLnBrk="1" latinLnBrk="0" hangingPunct="1"/>
            <a:r>
              <a:rPr kumimoji="0" lang="es-ES"/>
              <a:t>Cuarto nivel</a:t>
            </a:r>
          </a:p>
          <a:p>
            <a:pPr lvl="4" eaLnBrk="1" latinLnBrk="0" hangingPunct="1"/>
            <a:r>
              <a:rPr kumimoji="0" lang="es-ES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9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 altLang="en-MX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2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9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2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9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9D80A3C-BD44-B940-92B9-865004B8664A}" type="slidenum">
              <a:rPr lang="es-ES" altLang="en-MX" smtClean="0"/>
              <a:pPr/>
              <a:t>‹#›</a:t>
            </a:fld>
            <a:endParaRPr lang="es-ES" altLang="en-MX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350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 sz="1350"/>
            </a:p>
          </p:txBody>
        </p:sp>
      </p:grpSp>
    </p:spTree>
    <p:extLst>
      <p:ext uri="{BB962C8B-B14F-4D97-AF65-F5344CB8AC3E}">
        <p14:creationId xmlns:p14="http://schemas.microsoft.com/office/powerpoint/2010/main" val="3526683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375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05740" indent="-20574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80060" indent="-185166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5166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1575" kern="1200">
          <a:solidFill>
            <a:schemeClr val="tx1"/>
          </a:solidFill>
          <a:latin typeface="+mn-lt"/>
          <a:ea typeface="+mn-ea"/>
          <a:cs typeface="+mn-cs"/>
        </a:defRPr>
      </a:lvl3pPr>
      <a:lvl4pPr marL="891540" indent="-157734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097280" indent="-157734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303020" indent="-157734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440180" indent="-13716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645920" indent="-137160" algn="l" rtl="0" eaLnBrk="1" latinLnBrk="0" hangingPunct="1">
        <a:spcBef>
          <a:spcPct val="20000"/>
        </a:spcBef>
        <a:buClr>
          <a:schemeClr val="tx2"/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660" indent="-13716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7249241C-B9EC-F047-B60D-5EF34DCB0841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s-MX" altLang="en-MX" dirty="0"/>
              <a:t>Proyección ventana-viewport</a:t>
            </a:r>
            <a:endParaRPr lang="es-ES" altLang="en-MX" dirty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BA282DB5-1BF3-1643-84C5-90EA22304BB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s-MX" altLang="en-MX" sz="3200" dirty="0"/>
              <a:t>Window to Viewport Projection</a:t>
            </a:r>
            <a:endParaRPr lang="es-ES" altLang="en-MX" sz="3200" dirty="0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ECE8249-A701-D244-BCCC-C49E7C0C8DA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7D13A5F-DF1C-E54F-8F18-1EE8672712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/>
          <a:p>
            <a:fld id="{A372F4D7-0A7A-C848-9D03-896DA0E360DD}" type="slidenum">
              <a:rPr lang="es-ES" altLang="en-MX"/>
              <a:pPr/>
              <a:t>1</a:t>
            </a:fld>
            <a:endParaRPr lang="es-ES" altLang="en-MX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id="{4D076629-B9B7-DA44-9FEF-9E1BD9512AB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MX" sz="5000" dirty="0"/>
              <a:t>Eje horizontal</a:t>
            </a:r>
            <a:endParaRPr lang="es-ES" altLang="en-MX" sz="5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483" name="Rectangle 3">
                <a:extLst>
                  <a:ext uri="{FF2B5EF4-FFF2-40B4-BE49-F238E27FC236}">
                    <a16:creationId xmlns:a16="http://schemas.microsoft.com/office/drawing/2014/main" id="{2E893F91-DFCF-6546-9880-A8BB21AD9ABC}"/>
                  </a:ext>
                </a:extLst>
              </p:cNvPr>
              <p:cNvSpPr>
                <a:spLocks noGrp="1" noChangeArrowheads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273600" indent="-273600"/>
                <a:r>
                  <a:rPr lang="es-MX" altLang="en-MX" sz="2600" dirty="0"/>
                  <a:t>Dados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altLang="en-MX" sz="2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𝑚𝑖𝑛</m:t>
                        </m:r>
                      </m:sub>
                    </m:sSub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𝑚𝑖𝑛</m:t>
                        </m:r>
                      </m:sub>
                    </m:sSub>
                  </m:oMath>
                </a14:m>
                <a:r>
                  <a:rPr lang="es-MX" altLang="en-MX" sz="2600" dirty="0"/>
                  <a:t> y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altLang="en-MX" sz="2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</m:oMath>
                </a14:m>
                <a:r>
                  <a:rPr lang="es-MX" altLang="en-MX" sz="2600" dirty="0"/>
                  <a:t> encontrar </a:t>
                </a:r>
                <a14:m>
                  <m:oMath xmlns:m="http://schemas.openxmlformats.org/officeDocument/2006/math"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s-MX" altLang="en-MX" sz="2600" dirty="0"/>
                  <a:t>.</a:t>
                </a:r>
                <a:endParaRPr lang="es-ES" altLang="en-MX" sz="2600" dirty="0"/>
              </a:p>
              <a:p>
                <a:endParaRPr lang="es-MX" altLang="en-MX" sz="2600" dirty="0"/>
              </a:p>
            </p:txBody>
          </p:sp>
        </mc:Choice>
        <mc:Fallback xmlns="">
          <p:sp>
            <p:nvSpPr>
              <p:cNvPr id="20483" name="Rectangle 3">
                <a:extLst>
                  <a:ext uri="{FF2B5EF4-FFF2-40B4-BE49-F238E27FC236}">
                    <a16:creationId xmlns:a16="http://schemas.microsoft.com/office/drawing/2014/main" id="{2E893F91-DFCF-6546-9880-A8BB21AD9AB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80" t="-1441"/>
                </a:stretch>
              </a:blipFill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1F922777-6681-284F-8A13-85E3A801A9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57A9FE0C-3829-8749-8E60-6C7E15A8D3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69C68B-EEED-0946-86C8-10593595E875}" type="slidenum">
              <a:rPr lang="es-ES" altLang="en-MX"/>
              <a:pPr/>
              <a:t>10</a:t>
            </a:fld>
            <a:endParaRPr lang="es-ES" altLang="en-MX"/>
          </a:p>
        </p:txBody>
      </p:sp>
      <p:grpSp>
        <p:nvGrpSpPr>
          <p:cNvPr id="20497" name="Group 17">
            <a:extLst>
              <a:ext uri="{FF2B5EF4-FFF2-40B4-BE49-F238E27FC236}">
                <a16:creationId xmlns:a16="http://schemas.microsoft.com/office/drawing/2014/main" id="{150D36E4-2289-C645-B24F-6231928BBBF9}"/>
              </a:ext>
            </a:extLst>
          </p:cNvPr>
          <p:cNvGrpSpPr>
            <a:grpSpLocks/>
          </p:cNvGrpSpPr>
          <p:nvPr/>
        </p:nvGrpSpPr>
        <p:grpSpPr bwMode="auto">
          <a:xfrm>
            <a:off x="1547813" y="3213100"/>
            <a:ext cx="4506912" cy="1211263"/>
            <a:chOff x="930" y="1570"/>
            <a:chExt cx="2839" cy="763"/>
          </a:xfrm>
        </p:grpSpPr>
        <p:sp>
          <p:nvSpPr>
            <p:cNvPr id="20484" name="Line 4">
              <a:extLst>
                <a:ext uri="{FF2B5EF4-FFF2-40B4-BE49-F238E27FC236}">
                  <a16:creationId xmlns:a16="http://schemas.microsoft.com/office/drawing/2014/main" id="{ADD631B8-2265-E147-8C8D-EBBF220A2D3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11" y="2069"/>
              <a:ext cx="25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0486" name="Text Box 6">
              <a:extLst>
                <a:ext uri="{FF2B5EF4-FFF2-40B4-BE49-F238E27FC236}">
                  <a16:creationId xmlns:a16="http://schemas.microsoft.com/office/drawing/2014/main" id="{22B27633-9549-4C44-B042-EAF4F0E940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7" y="1570"/>
              <a:ext cx="58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MX" altLang="en-MX" sz="1400"/>
                <a:t>Ventana</a:t>
              </a:r>
              <a:endParaRPr lang="es-ES" altLang="en-MX" sz="1400"/>
            </a:p>
          </p:txBody>
        </p:sp>
        <p:sp>
          <p:nvSpPr>
            <p:cNvPr id="20488" name="Text Box 8">
              <a:extLst>
                <a:ext uri="{FF2B5EF4-FFF2-40B4-BE49-F238E27FC236}">
                  <a16:creationId xmlns:a16="http://schemas.microsoft.com/office/drawing/2014/main" id="{E3F8011B-505A-E54F-98EB-5AB97AE3DBD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0" y="2115"/>
              <a:ext cx="36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MX" altLang="en-MX" sz="1200"/>
                <a:t>Xmin</a:t>
              </a:r>
              <a:endParaRPr lang="es-ES" altLang="en-MX" sz="1200"/>
            </a:p>
          </p:txBody>
        </p:sp>
        <p:sp>
          <p:nvSpPr>
            <p:cNvPr id="20489" name="Text Box 9">
              <a:extLst>
                <a:ext uri="{FF2B5EF4-FFF2-40B4-BE49-F238E27FC236}">
                  <a16:creationId xmlns:a16="http://schemas.microsoft.com/office/drawing/2014/main" id="{29C3DBD6-93EB-664B-A5EE-B04DB96E51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5" y="1888"/>
              <a:ext cx="18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MX" altLang="en-MX" sz="1200"/>
                <a:t>X</a:t>
              </a:r>
              <a:endParaRPr lang="es-ES" altLang="en-MX" sz="1200"/>
            </a:p>
          </p:txBody>
        </p:sp>
        <p:sp>
          <p:nvSpPr>
            <p:cNvPr id="20490" name="Text Box 10">
              <a:extLst>
                <a:ext uri="{FF2B5EF4-FFF2-40B4-BE49-F238E27FC236}">
                  <a16:creationId xmlns:a16="http://schemas.microsoft.com/office/drawing/2014/main" id="{4AB3A98B-1491-C046-9874-0C877BECEA5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79" y="2160"/>
              <a:ext cx="390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MX" altLang="en-MX" sz="1200"/>
                <a:t>Xmax</a:t>
              </a:r>
              <a:endParaRPr lang="es-ES" altLang="en-MX" sz="1200"/>
            </a:p>
          </p:txBody>
        </p:sp>
        <p:sp>
          <p:nvSpPr>
            <p:cNvPr id="20494" name="Line 14">
              <a:extLst>
                <a:ext uri="{FF2B5EF4-FFF2-40B4-BE49-F238E27FC236}">
                  <a16:creationId xmlns:a16="http://schemas.microsoft.com/office/drawing/2014/main" id="{DAEAB2A8-0BED-3940-9CF8-BB8B5C21B13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6" y="2024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_tradnl"/>
            </a:p>
          </p:txBody>
        </p:sp>
      </p:grpSp>
      <p:grpSp>
        <p:nvGrpSpPr>
          <p:cNvPr id="20498" name="Group 18">
            <a:extLst>
              <a:ext uri="{FF2B5EF4-FFF2-40B4-BE49-F238E27FC236}">
                <a16:creationId xmlns:a16="http://schemas.microsoft.com/office/drawing/2014/main" id="{CDF7B3E5-CFB1-7047-A7B0-5108E08A4A57}"/>
              </a:ext>
            </a:extLst>
          </p:cNvPr>
          <p:cNvGrpSpPr>
            <a:grpSpLocks/>
          </p:cNvGrpSpPr>
          <p:nvPr/>
        </p:nvGrpSpPr>
        <p:grpSpPr bwMode="auto">
          <a:xfrm>
            <a:off x="2339975" y="4652963"/>
            <a:ext cx="3578225" cy="1211262"/>
            <a:chOff x="1474" y="2931"/>
            <a:chExt cx="2254" cy="763"/>
          </a:xfrm>
        </p:grpSpPr>
        <p:sp>
          <p:nvSpPr>
            <p:cNvPr id="20485" name="Line 5">
              <a:extLst>
                <a:ext uri="{FF2B5EF4-FFF2-40B4-BE49-F238E27FC236}">
                  <a16:creationId xmlns:a16="http://schemas.microsoft.com/office/drawing/2014/main" id="{DAB3A572-D6B5-8144-8CAD-FEE9186E8B8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5" y="3475"/>
              <a:ext cx="18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0487" name="Text Box 7">
              <a:extLst>
                <a:ext uri="{FF2B5EF4-FFF2-40B4-BE49-F238E27FC236}">
                  <a16:creationId xmlns:a16="http://schemas.microsoft.com/office/drawing/2014/main" id="{21C3B7E8-0098-BA44-A86D-788E6476EE7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4" y="2931"/>
              <a:ext cx="61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MX" altLang="en-MX" sz="1400"/>
                <a:t>Viewport</a:t>
              </a:r>
              <a:endParaRPr lang="es-ES" altLang="en-MX" sz="1400"/>
            </a:p>
          </p:txBody>
        </p:sp>
        <p:sp>
          <p:nvSpPr>
            <p:cNvPr id="20491" name="Text Box 11">
              <a:extLst>
                <a:ext uri="{FF2B5EF4-FFF2-40B4-BE49-F238E27FC236}">
                  <a16:creationId xmlns:a16="http://schemas.microsoft.com/office/drawing/2014/main" id="{BE545E6F-8C99-8C4B-A1D3-9881D38E83B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4" y="3521"/>
              <a:ext cx="366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MX" altLang="en-MX" sz="1200"/>
                <a:t>Umin</a:t>
              </a:r>
              <a:endParaRPr lang="es-ES" altLang="en-MX" sz="1200"/>
            </a:p>
          </p:txBody>
        </p:sp>
        <p:sp>
          <p:nvSpPr>
            <p:cNvPr id="20492" name="Text Box 12">
              <a:extLst>
                <a:ext uri="{FF2B5EF4-FFF2-40B4-BE49-F238E27FC236}">
                  <a16:creationId xmlns:a16="http://schemas.microsoft.com/office/drawing/2014/main" id="{EEF41926-16AD-CC4E-807F-7822DCDD64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8" y="3249"/>
              <a:ext cx="186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MX" altLang="en-MX" sz="1200"/>
                <a:t>U</a:t>
              </a:r>
              <a:endParaRPr lang="es-ES" altLang="en-MX" sz="1200"/>
            </a:p>
          </p:txBody>
        </p:sp>
        <p:sp>
          <p:nvSpPr>
            <p:cNvPr id="20493" name="Text Box 13">
              <a:extLst>
                <a:ext uri="{FF2B5EF4-FFF2-40B4-BE49-F238E27FC236}">
                  <a16:creationId xmlns:a16="http://schemas.microsoft.com/office/drawing/2014/main" id="{C79A496F-F080-6C4E-B4AA-4C8C7CA8C8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4" y="3521"/>
              <a:ext cx="39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MX" altLang="en-MX" sz="1200"/>
                <a:t>Umax</a:t>
              </a:r>
              <a:endParaRPr lang="es-ES" altLang="en-MX" sz="1200"/>
            </a:p>
          </p:txBody>
        </p:sp>
        <p:sp>
          <p:nvSpPr>
            <p:cNvPr id="20496" name="Line 16">
              <a:extLst>
                <a:ext uri="{FF2B5EF4-FFF2-40B4-BE49-F238E27FC236}">
                  <a16:creationId xmlns:a16="http://schemas.microsoft.com/office/drawing/2014/main" id="{06463D15-D7FC-E84D-945C-09B812C27B4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09" y="3385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_tradnl"/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91E68650-7131-FF4E-8085-A446AC92B2A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MX" sz="5000" dirty="0"/>
              <a:t>Eje horizontal</a:t>
            </a:r>
            <a:endParaRPr lang="es-ES" altLang="en-MX" sz="5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603" name="Rectangle 3">
                <a:extLst>
                  <a:ext uri="{FF2B5EF4-FFF2-40B4-BE49-F238E27FC236}">
                    <a16:creationId xmlns:a16="http://schemas.microsoft.com/office/drawing/2014/main" id="{5139B991-ABC7-C64E-B1B7-14D0701C9E8E}"/>
                  </a:ext>
                </a:extLst>
              </p:cNvPr>
              <p:cNvSpPr>
                <a:spLocks noGrp="1" noChangeArrowheads="1"/>
              </p:cNvSpPr>
              <p:nvPr>
                <p:ph idx="1"/>
              </p:nvPr>
            </p:nvSpPr>
            <p:spPr>
              <a:noFill/>
              <a:ln/>
              <a:extLst>
                <a:ext uri="{91240B29-F687-4F45-9708-019B960494DF}">
                  <a14:hiddenLine w="9525" cmpd="sng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 marL="273600" indent="-273600"/>
                <a:r>
                  <a:rPr lang="es-MX" altLang="en-MX" sz="2600" dirty="0"/>
                  <a:t>Suposición: se respeta la proporción.</a:t>
                </a:r>
              </a:p>
              <a:p>
                <a:pPr marL="273600" indent="-273600"/>
                <a14:m>
                  <m:oMath xmlns:m="http://schemas.openxmlformats.org/officeDocument/2006/math">
                    <m:f>
                      <m:fPr>
                        <m:ctrlPr>
                          <a:rPr lang="es-MX" altLang="en-MX" sz="2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𝑚𝑖𝑛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s-MX" altLang="en-MX" sz="2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𝑚𝑖𝑛</m:t>
                            </m:r>
                          </m:sub>
                        </m:sSub>
                      </m:den>
                    </m:f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𝑚𝑖𝑛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𝑚𝑖𝑛</m:t>
                            </m:r>
                          </m:sub>
                        </m:sSub>
                      </m:den>
                    </m:f>
                  </m:oMath>
                </a14:m>
                <a:endParaRPr lang="es-MX" altLang="en-MX" sz="2600" dirty="0"/>
              </a:p>
              <a:p>
                <a:endParaRPr lang="es-MX" altLang="en-MX" sz="2600" dirty="0"/>
              </a:p>
            </p:txBody>
          </p:sp>
        </mc:Choice>
        <mc:Fallback xmlns="">
          <p:sp>
            <p:nvSpPr>
              <p:cNvPr id="25603" name="Rectangle 3">
                <a:extLst>
                  <a:ext uri="{FF2B5EF4-FFF2-40B4-BE49-F238E27FC236}">
                    <a16:creationId xmlns:a16="http://schemas.microsoft.com/office/drawing/2014/main" id="{5139B991-ABC7-C64E-B1B7-14D0701C9E8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80" t="-1441"/>
                </a:stretch>
              </a:blipFill>
              <a:ln/>
              <a:extLst>
                <a:ext uri="{91240B29-F687-4F45-9708-019B960494DF}">
                  <a14:hiddenLine xmlns:a14="http://schemas.microsoft.com/office/drawing/2010/main" w="9525" cmpd="sng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Footer Placeholder 4">
            <a:extLst>
              <a:ext uri="{FF2B5EF4-FFF2-40B4-BE49-F238E27FC236}">
                <a16:creationId xmlns:a16="http://schemas.microsoft.com/office/drawing/2014/main" id="{C33CA776-B49E-8040-940B-33D4410B84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22" name="Slide Number Placeholder 5">
            <a:extLst>
              <a:ext uri="{FF2B5EF4-FFF2-40B4-BE49-F238E27FC236}">
                <a16:creationId xmlns:a16="http://schemas.microsoft.com/office/drawing/2014/main" id="{28CFF464-D320-194A-9F6A-2891C994D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ABF71D-1816-1948-8482-195AA6322945}" type="slidenum">
              <a:rPr lang="es-ES" altLang="en-MX"/>
              <a:pPr/>
              <a:t>11</a:t>
            </a:fld>
            <a:endParaRPr lang="es-ES" altLang="en-MX"/>
          </a:p>
        </p:txBody>
      </p:sp>
      <p:grpSp>
        <p:nvGrpSpPr>
          <p:cNvPr id="25604" name="Group 4">
            <a:extLst>
              <a:ext uri="{FF2B5EF4-FFF2-40B4-BE49-F238E27FC236}">
                <a16:creationId xmlns:a16="http://schemas.microsoft.com/office/drawing/2014/main" id="{2A632718-9742-F140-A04C-A194CBBBE8A9}"/>
              </a:ext>
            </a:extLst>
          </p:cNvPr>
          <p:cNvGrpSpPr>
            <a:grpSpLocks/>
          </p:cNvGrpSpPr>
          <p:nvPr/>
        </p:nvGrpSpPr>
        <p:grpSpPr bwMode="auto">
          <a:xfrm>
            <a:off x="611188" y="4652963"/>
            <a:ext cx="3414712" cy="1211262"/>
            <a:chOff x="930" y="1570"/>
            <a:chExt cx="2992" cy="763"/>
          </a:xfrm>
        </p:grpSpPr>
        <p:sp>
          <p:nvSpPr>
            <p:cNvPr id="25605" name="Line 5">
              <a:extLst>
                <a:ext uri="{FF2B5EF4-FFF2-40B4-BE49-F238E27FC236}">
                  <a16:creationId xmlns:a16="http://schemas.microsoft.com/office/drawing/2014/main" id="{D3744DAD-444E-1F42-847D-36BEC6FAC8F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11" y="2069"/>
              <a:ext cx="25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5606" name="Text Box 6">
              <a:extLst>
                <a:ext uri="{FF2B5EF4-FFF2-40B4-BE49-F238E27FC236}">
                  <a16:creationId xmlns:a16="http://schemas.microsoft.com/office/drawing/2014/main" id="{9DB6091D-5EEB-3D4B-B892-2D78E5B7F62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7" y="1570"/>
              <a:ext cx="80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MX" altLang="en-MX" sz="1400"/>
                <a:t>Ventana</a:t>
              </a:r>
              <a:endParaRPr lang="es-ES" altLang="en-MX" sz="1400"/>
            </a:p>
          </p:txBody>
        </p:sp>
        <p:sp>
          <p:nvSpPr>
            <p:cNvPr id="25607" name="Text Box 7">
              <a:extLst>
                <a:ext uri="{FF2B5EF4-FFF2-40B4-BE49-F238E27FC236}">
                  <a16:creationId xmlns:a16="http://schemas.microsoft.com/office/drawing/2014/main" id="{A746244D-8666-F841-8AA0-2D7191B5DF7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0" y="2115"/>
              <a:ext cx="50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MX" altLang="en-MX" sz="1200"/>
                <a:t>Xmin</a:t>
              </a:r>
              <a:endParaRPr lang="es-ES" altLang="en-MX" sz="1200"/>
            </a:p>
          </p:txBody>
        </p:sp>
        <p:sp>
          <p:nvSpPr>
            <p:cNvPr id="25608" name="Text Box 8">
              <a:extLst>
                <a:ext uri="{FF2B5EF4-FFF2-40B4-BE49-F238E27FC236}">
                  <a16:creationId xmlns:a16="http://schemas.microsoft.com/office/drawing/2014/main" id="{FC9FD089-F947-3649-BB90-D42B18299D9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5" y="1888"/>
              <a:ext cx="253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MX" altLang="en-MX" sz="1200"/>
                <a:t>X</a:t>
              </a:r>
              <a:endParaRPr lang="es-ES" altLang="en-MX" sz="1200"/>
            </a:p>
          </p:txBody>
        </p:sp>
        <p:sp>
          <p:nvSpPr>
            <p:cNvPr id="25609" name="Text Box 9">
              <a:extLst>
                <a:ext uri="{FF2B5EF4-FFF2-40B4-BE49-F238E27FC236}">
                  <a16:creationId xmlns:a16="http://schemas.microsoft.com/office/drawing/2014/main" id="{D36DBF16-30FC-9E4F-B289-D5B41BF8C29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0" y="2160"/>
              <a:ext cx="54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MX" altLang="en-MX" sz="1200"/>
                <a:t>Xmax</a:t>
              </a:r>
              <a:endParaRPr lang="es-ES" altLang="en-MX" sz="1200"/>
            </a:p>
          </p:txBody>
        </p:sp>
        <p:sp>
          <p:nvSpPr>
            <p:cNvPr id="25610" name="Line 10">
              <a:extLst>
                <a:ext uri="{FF2B5EF4-FFF2-40B4-BE49-F238E27FC236}">
                  <a16:creationId xmlns:a16="http://schemas.microsoft.com/office/drawing/2014/main" id="{81D93CD2-2ACF-FF4F-A5E4-BBF394B13A6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6" y="2024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_tradnl"/>
            </a:p>
          </p:txBody>
        </p:sp>
      </p:grpSp>
      <p:grpSp>
        <p:nvGrpSpPr>
          <p:cNvPr id="25611" name="Group 11">
            <a:extLst>
              <a:ext uri="{FF2B5EF4-FFF2-40B4-BE49-F238E27FC236}">
                <a16:creationId xmlns:a16="http://schemas.microsoft.com/office/drawing/2014/main" id="{D1F6C866-1543-E343-A24C-D61D62C46079}"/>
              </a:ext>
            </a:extLst>
          </p:cNvPr>
          <p:cNvGrpSpPr>
            <a:grpSpLocks/>
          </p:cNvGrpSpPr>
          <p:nvPr/>
        </p:nvGrpSpPr>
        <p:grpSpPr bwMode="auto">
          <a:xfrm>
            <a:off x="5148263" y="4581525"/>
            <a:ext cx="3060700" cy="1211263"/>
            <a:chOff x="1474" y="2931"/>
            <a:chExt cx="2338" cy="763"/>
          </a:xfrm>
        </p:grpSpPr>
        <p:sp>
          <p:nvSpPr>
            <p:cNvPr id="25612" name="Line 12">
              <a:extLst>
                <a:ext uri="{FF2B5EF4-FFF2-40B4-BE49-F238E27FC236}">
                  <a16:creationId xmlns:a16="http://schemas.microsoft.com/office/drawing/2014/main" id="{529DF223-36F3-364C-99A6-DECA042D683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5" y="3475"/>
              <a:ext cx="18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5613" name="Text Box 13">
              <a:extLst>
                <a:ext uri="{FF2B5EF4-FFF2-40B4-BE49-F238E27FC236}">
                  <a16:creationId xmlns:a16="http://schemas.microsoft.com/office/drawing/2014/main" id="{44ECFDB8-0BDB-B14E-A599-E67BA174A03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5" y="2931"/>
              <a:ext cx="74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MX" altLang="en-MX" sz="1400"/>
                <a:t>Viewport</a:t>
              </a:r>
              <a:endParaRPr lang="es-ES" altLang="en-MX" sz="1400"/>
            </a:p>
          </p:txBody>
        </p:sp>
        <p:sp>
          <p:nvSpPr>
            <p:cNvPr id="25614" name="Text Box 14">
              <a:extLst>
                <a:ext uri="{FF2B5EF4-FFF2-40B4-BE49-F238E27FC236}">
                  <a16:creationId xmlns:a16="http://schemas.microsoft.com/office/drawing/2014/main" id="{708AFC96-8157-3A41-BCE1-97EBDC56878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4" y="3521"/>
              <a:ext cx="44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MX" altLang="en-MX" sz="1200"/>
                <a:t>Umin</a:t>
              </a:r>
              <a:endParaRPr lang="es-ES" altLang="en-MX" sz="1200"/>
            </a:p>
          </p:txBody>
        </p:sp>
        <p:sp>
          <p:nvSpPr>
            <p:cNvPr id="25615" name="Text Box 15">
              <a:extLst>
                <a:ext uri="{FF2B5EF4-FFF2-40B4-BE49-F238E27FC236}">
                  <a16:creationId xmlns:a16="http://schemas.microsoft.com/office/drawing/2014/main" id="{01A9EAB6-3AAF-A146-95B8-C19873CC8B0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8" y="3249"/>
              <a:ext cx="226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MX" altLang="en-MX" sz="1200"/>
                <a:t>U</a:t>
              </a:r>
              <a:endParaRPr lang="es-ES" altLang="en-MX" sz="1200"/>
            </a:p>
          </p:txBody>
        </p:sp>
        <p:sp>
          <p:nvSpPr>
            <p:cNvPr id="25616" name="Text Box 16">
              <a:extLst>
                <a:ext uri="{FF2B5EF4-FFF2-40B4-BE49-F238E27FC236}">
                  <a16:creationId xmlns:a16="http://schemas.microsoft.com/office/drawing/2014/main" id="{218A9CDB-FB28-6344-B0EA-67D68EFE63E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4" y="3521"/>
              <a:ext cx="47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MX" altLang="en-MX" sz="1200"/>
                <a:t>Umax</a:t>
              </a:r>
              <a:endParaRPr lang="es-ES" altLang="en-MX" sz="1200"/>
            </a:p>
          </p:txBody>
        </p:sp>
        <p:sp>
          <p:nvSpPr>
            <p:cNvPr id="25617" name="Line 17">
              <a:extLst>
                <a:ext uri="{FF2B5EF4-FFF2-40B4-BE49-F238E27FC236}">
                  <a16:creationId xmlns:a16="http://schemas.microsoft.com/office/drawing/2014/main" id="{DC8EB2C1-0D29-924F-A81C-999CA1E9E66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09" y="3385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_tradnl"/>
            </a:p>
          </p:txBody>
        </p:sp>
      </p:grpSp>
      <p:sp>
        <p:nvSpPr>
          <p:cNvPr id="25618" name="Line 18">
            <a:extLst>
              <a:ext uri="{FF2B5EF4-FFF2-40B4-BE49-F238E27FC236}">
                <a16:creationId xmlns:a16="http://schemas.microsoft.com/office/drawing/2014/main" id="{5F4582C4-FCEC-1141-9D75-168B7799A210}"/>
              </a:ext>
            </a:extLst>
          </p:cNvPr>
          <p:cNvSpPr>
            <a:spLocks noChangeShapeType="1"/>
          </p:cNvSpPr>
          <p:nvPr/>
        </p:nvSpPr>
        <p:spPr bwMode="auto">
          <a:xfrm>
            <a:off x="827088" y="5445125"/>
            <a:ext cx="720725" cy="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_tradnl"/>
          </a:p>
        </p:txBody>
      </p:sp>
      <p:sp>
        <p:nvSpPr>
          <p:cNvPr id="25620" name="Line 20">
            <a:extLst>
              <a:ext uri="{FF2B5EF4-FFF2-40B4-BE49-F238E27FC236}">
                <a16:creationId xmlns:a16="http://schemas.microsoft.com/office/drawing/2014/main" id="{DD9D4765-A7D9-DE4C-AC8C-5DAE5B2D74B9}"/>
              </a:ext>
            </a:extLst>
          </p:cNvPr>
          <p:cNvSpPr>
            <a:spLocks noChangeShapeType="1"/>
          </p:cNvSpPr>
          <p:nvPr/>
        </p:nvSpPr>
        <p:spPr bwMode="auto">
          <a:xfrm>
            <a:off x="5364163" y="5445125"/>
            <a:ext cx="611187" cy="0"/>
          </a:xfrm>
          <a:prstGeom prst="line">
            <a:avLst/>
          </a:prstGeom>
          <a:noFill/>
          <a:ln w="25400">
            <a:solidFill>
              <a:srgbClr val="33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_tradnl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1ACF5B90-90A4-7544-B5D3-942D74A0D1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MX" sz="5000" dirty="0"/>
              <a:t>Eje horizontal</a:t>
            </a:r>
            <a:endParaRPr lang="es-ES" altLang="en-MX" sz="5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7651" name="Rectangle 3">
                <a:extLst>
                  <a:ext uri="{FF2B5EF4-FFF2-40B4-BE49-F238E27FC236}">
                    <a16:creationId xmlns:a16="http://schemas.microsoft.com/office/drawing/2014/main" id="{97F1134E-590F-2A46-8625-CF76B42BEB6A}"/>
                  </a:ext>
                </a:extLst>
              </p:cNvPr>
              <p:cNvSpPr>
                <a:spLocks noGrp="1" noChangeArrowheads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273600" indent="-273600"/>
                <a:r>
                  <a:rPr lang="es-MX" altLang="en-MX" sz="2600" dirty="0"/>
                  <a:t>Se despeja </a:t>
                </a:r>
                <a14:m>
                  <m:oMath xmlns:m="http://schemas.openxmlformats.org/officeDocument/2006/math"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s-MX" altLang="en-MX" sz="2600" dirty="0"/>
                  <a:t>:</a:t>
                </a:r>
              </a:p>
              <a:p>
                <a:pPr marL="273600" indent="-273600"/>
                <a14:m>
                  <m:oMath xmlns:m="http://schemas.openxmlformats.org/officeDocument/2006/math"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𝑢</m:t>
                            </m:r>
                          </m:e>
                          <m:sub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𝑚𝑖𝑛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𝑚𝑖𝑛</m:t>
                            </m:r>
                          </m:sub>
                        </m:sSub>
                      </m:den>
                    </m:f>
                    <m:r>
                      <a:rPr lang="es-ES" altLang="en-MX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es-ES" altLang="en-MX" sz="2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altLang="en-MX" sz="2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s-ES" altLang="en-MX" sz="2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ES" altLang="en-MX" sz="2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</m:e>
                          <m:sub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𝑚𝑖𝑛</m:t>
                            </m:r>
                          </m:sub>
                        </m:sSub>
                      </m:e>
                    </m:d>
                    <m:r>
                      <a:rPr lang="es-ES" altLang="en-MX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s-ES" altLang="en-MX" sz="2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altLang="en-MX" sz="2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s-ES" altLang="en-MX" sz="2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𝑚𝑖𝑛</m:t>
                        </m:r>
                      </m:sub>
                    </m:sSub>
                  </m:oMath>
                </a14:m>
                <a:endParaRPr lang="es-MX" altLang="en-MX" sz="2600" baseline="-25000" dirty="0"/>
              </a:p>
              <a:p>
                <a:pPr marL="273600" indent="-273600"/>
                <a:r>
                  <a:rPr lang="es-MX" altLang="en-MX" sz="2600" dirty="0">
                    <a:solidFill>
                      <a:srgbClr val="FF0000"/>
                    </a:solidFill>
                  </a:rPr>
                  <a:t>¡Cuidado con la división entera!</a:t>
                </a:r>
              </a:p>
              <a:p>
                <a:pPr marL="273600" indent="-273600"/>
                <a:r>
                  <a:rPr lang="es-MX" altLang="en-MX" sz="2600" dirty="0"/>
                  <a:t>Definir las variables como reales y redondear </a:t>
                </a:r>
                <a14:m>
                  <m:oMath xmlns:m="http://schemas.openxmlformats.org/officeDocument/2006/math"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𝑢</m:t>
                    </m:r>
                  </m:oMath>
                </a14:m>
                <a:r>
                  <a:rPr lang="es-MX" altLang="en-MX" sz="2600" dirty="0"/>
                  <a:t> a entero.</a:t>
                </a:r>
              </a:p>
              <a:p>
                <a:pPr>
                  <a:buFont typeface="Wingdings" pitchFamily="2" charset="2"/>
                  <a:buNone/>
                </a:pPr>
                <a:endParaRPr lang="es-ES" altLang="en-MX" dirty="0"/>
              </a:p>
            </p:txBody>
          </p:sp>
        </mc:Choice>
        <mc:Fallback xmlns="">
          <p:sp>
            <p:nvSpPr>
              <p:cNvPr id="27651" name="Rectangle 3">
                <a:extLst>
                  <a:ext uri="{FF2B5EF4-FFF2-40B4-BE49-F238E27FC236}">
                    <a16:creationId xmlns:a16="http://schemas.microsoft.com/office/drawing/2014/main" id="{97F1134E-590F-2A46-8625-CF76B42BEB6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80" t="-1441"/>
                </a:stretch>
              </a:blipFill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E68F5A-BF23-F544-9376-282E42229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D93CE2-11B8-9C4A-B581-BDA3061DF2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63D484-86C1-5B4D-95E9-4A34F4960C37}" type="slidenum">
              <a:rPr lang="es-ES" altLang="en-MX"/>
              <a:pPr/>
              <a:t>12</a:t>
            </a:fld>
            <a:endParaRPr lang="es-ES" altLang="en-MX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46C709D1-09E2-854A-8000-0ABD15A924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MX" sz="5000" dirty="0"/>
              <a:t>Eje horizontal</a:t>
            </a:r>
            <a:endParaRPr lang="es-ES" altLang="en-MX" sz="5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9699" name="Rectangle 3">
                <a:extLst>
                  <a:ext uri="{FF2B5EF4-FFF2-40B4-BE49-F238E27FC236}">
                    <a16:creationId xmlns:a16="http://schemas.microsoft.com/office/drawing/2014/main" id="{CFE114C5-FE6D-F74D-98A2-91FD88A2C3F4}"/>
                  </a:ext>
                </a:extLst>
              </p:cNvPr>
              <p:cNvSpPr>
                <a:spLocks noGrp="1" noChangeArrowheads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273600" indent="-273600"/>
                <a:r>
                  <a:rPr lang="es-MX" altLang="en-MX" sz="2600" dirty="0"/>
                  <a:t>¿Cómo se sabe que la ecuación es correcta?</a:t>
                </a:r>
              </a:p>
              <a:p>
                <a:pPr marL="0" indent="-274320"/>
                <a:r>
                  <a:rPr lang="es-MX" altLang="en-MX" sz="2600" dirty="0"/>
                  <a:t>Comprobar que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altLang="en-MX" sz="2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𝑚𝑖𝑛</m:t>
                        </m:r>
                      </m:sub>
                    </m:sSub>
                  </m:oMath>
                </a14:m>
                <a:r>
                  <a:rPr lang="es-MX" altLang="en-MX" sz="2600" dirty="0"/>
                  <a:t> es la proyección 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altLang="en-MX" sz="2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𝑚𝑖𝑛</m:t>
                        </m:r>
                      </m:sub>
                    </m:sSub>
                  </m:oMath>
                </a14:m>
                <a:r>
                  <a:rPr lang="es-MX" altLang="en-MX" sz="2600" dirty="0"/>
                  <a:t>.</a:t>
                </a:r>
              </a:p>
              <a:p>
                <a:pPr marL="0" indent="-274320"/>
                <a:r>
                  <a:rPr lang="es-MX" altLang="en-MX" sz="2600" dirty="0"/>
                  <a:t>Comprobar que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altLang="en-MX" sz="2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</m:oMath>
                </a14:m>
                <a:r>
                  <a:rPr lang="es-MX" altLang="en-MX" sz="2600" dirty="0"/>
                  <a:t> es la proyección de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altLang="en-MX" sz="2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</m:oMath>
                </a14:m>
                <a:r>
                  <a:rPr lang="es-ES" altLang="en-MX" sz="2600" dirty="0"/>
                  <a:t>.</a:t>
                </a:r>
              </a:p>
            </p:txBody>
          </p:sp>
        </mc:Choice>
        <mc:Fallback xmlns="">
          <p:sp>
            <p:nvSpPr>
              <p:cNvPr id="29699" name="Rectangle 3">
                <a:extLst>
                  <a:ext uri="{FF2B5EF4-FFF2-40B4-BE49-F238E27FC236}">
                    <a16:creationId xmlns:a16="http://schemas.microsoft.com/office/drawing/2014/main" id="{CFE114C5-FE6D-F74D-98A2-91FD88A2C3F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80" t="-1441"/>
                </a:stretch>
              </a:blipFill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C6B71513-E5EC-1B43-A38C-5D1A70EA8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F021D1D4-22A3-1F47-B840-76B20BA922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2E2C8E-4AA8-A64F-9A7E-366756B1BC93}" type="slidenum">
              <a:rPr lang="es-ES" altLang="en-MX"/>
              <a:pPr/>
              <a:t>13</a:t>
            </a:fld>
            <a:endParaRPr lang="es-ES" altLang="en-MX"/>
          </a:p>
        </p:txBody>
      </p:sp>
      <p:grpSp>
        <p:nvGrpSpPr>
          <p:cNvPr id="29700" name="Group 4">
            <a:extLst>
              <a:ext uri="{FF2B5EF4-FFF2-40B4-BE49-F238E27FC236}">
                <a16:creationId xmlns:a16="http://schemas.microsoft.com/office/drawing/2014/main" id="{27A851A5-1D0B-7D4D-B209-8C584F76B035}"/>
              </a:ext>
            </a:extLst>
          </p:cNvPr>
          <p:cNvGrpSpPr>
            <a:grpSpLocks/>
          </p:cNvGrpSpPr>
          <p:nvPr/>
        </p:nvGrpSpPr>
        <p:grpSpPr bwMode="auto">
          <a:xfrm>
            <a:off x="611188" y="4868863"/>
            <a:ext cx="3414712" cy="1211262"/>
            <a:chOff x="930" y="1570"/>
            <a:chExt cx="2992" cy="763"/>
          </a:xfrm>
        </p:grpSpPr>
        <p:sp>
          <p:nvSpPr>
            <p:cNvPr id="29701" name="Line 5">
              <a:extLst>
                <a:ext uri="{FF2B5EF4-FFF2-40B4-BE49-F238E27FC236}">
                  <a16:creationId xmlns:a16="http://schemas.microsoft.com/office/drawing/2014/main" id="{404BA1A6-3282-0445-B162-118FDDE9E00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11" y="2069"/>
              <a:ext cx="254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9702" name="Text Box 6">
              <a:extLst>
                <a:ext uri="{FF2B5EF4-FFF2-40B4-BE49-F238E27FC236}">
                  <a16:creationId xmlns:a16="http://schemas.microsoft.com/office/drawing/2014/main" id="{72E1B3AB-0E27-D745-9440-2E3AF0E432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27" y="1570"/>
              <a:ext cx="80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MX" altLang="en-MX" sz="1400"/>
                <a:t>Ventana</a:t>
              </a:r>
              <a:endParaRPr lang="es-ES" altLang="en-MX" sz="1400"/>
            </a:p>
          </p:txBody>
        </p:sp>
        <p:sp>
          <p:nvSpPr>
            <p:cNvPr id="29703" name="Text Box 7">
              <a:extLst>
                <a:ext uri="{FF2B5EF4-FFF2-40B4-BE49-F238E27FC236}">
                  <a16:creationId xmlns:a16="http://schemas.microsoft.com/office/drawing/2014/main" id="{D8287B5A-0F1C-B646-98D6-CAFCB2AAB4D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30" y="2115"/>
              <a:ext cx="50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MX" altLang="en-MX" sz="1200"/>
                <a:t>Xmin</a:t>
              </a:r>
              <a:endParaRPr lang="es-ES" altLang="en-MX" sz="1200"/>
            </a:p>
          </p:txBody>
        </p:sp>
        <p:sp>
          <p:nvSpPr>
            <p:cNvPr id="29704" name="Text Box 8">
              <a:extLst>
                <a:ext uri="{FF2B5EF4-FFF2-40B4-BE49-F238E27FC236}">
                  <a16:creationId xmlns:a16="http://schemas.microsoft.com/office/drawing/2014/main" id="{B9943D54-ECD9-2D41-A849-88DBB224E2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55" y="1888"/>
              <a:ext cx="253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MX" altLang="en-MX" sz="1200"/>
                <a:t>X</a:t>
              </a:r>
              <a:endParaRPr lang="es-ES" altLang="en-MX" sz="1200"/>
            </a:p>
          </p:txBody>
        </p:sp>
        <p:sp>
          <p:nvSpPr>
            <p:cNvPr id="29705" name="Text Box 9">
              <a:extLst>
                <a:ext uri="{FF2B5EF4-FFF2-40B4-BE49-F238E27FC236}">
                  <a16:creationId xmlns:a16="http://schemas.microsoft.com/office/drawing/2014/main" id="{2DCF3BA8-A155-E943-A532-6319547516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80" y="2160"/>
              <a:ext cx="54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MX" altLang="en-MX" sz="1200"/>
                <a:t>Xmax</a:t>
              </a:r>
              <a:endParaRPr lang="es-ES" altLang="en-MX" sz="1200"/>
            </a:p>
          </p:txBody>
        </p:sp>
        <p:sp>
          <p:nvSpPr>
            <p:cNvPr id="29706" name="Line 10">
              <a:extLst>
                <a:ext uri="{FF2B5EF4-FFF2-40B4-BE49-F238E27FC236}">
                  <a16:creationId xmlns:a16="http://schemas.microsoft.com/office/drawing/2014/main" id="{CB6FFA4E-E44A-6C41-B45D-BFA99FAFDC2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46" y="2024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_tradnl"/>
            </a:p>
          </p:txBody>
        </p:sp>
      </p:grpSp>
      <p:grpSp>
        <p:nvGrpSpPr>
          <p:cNvPr id="29707" name="Group 11">
            <a:extLst>
              <a:ext uri="{FF2B5EF4-FFF2-40B4-BE49-F238E27FC236}">
                <a16:creationId xmlns:a16="http://schemas.microsoft.com/office/drawing/2014/main" id="{735EBCB9-45EB-8F4E-B67F-B8227265E1DD}"/>
              </a:ext>
            </a:extLst>
          </p:cNvPr>
          <p:cNvGrpSpPr>
            <a:grpSpLocks/>
          </p:cNvGrpSpPr>
          <p:nvPr/>
        </p:nvGrpSpPr>
        <p:grpSpPr bwMode="auto">
          <a:xfrm>
            <a:off x="5148263" y="4797425"/>
            <a:ext cx="3060700" cy="1211263"/>
            <a:chOff x="1474" y="2931"/>
            <a:chExt cx="2338" cy="763"/>
          </a:xfrm>
        </p:grpSpPr>
        <p:sp>
          <p:nvSpPr>
            <p:cNvPr id="29708" name="Line 12">
              <a:extLst>
                <a:ext uri="{FF2B5EF4-FFF2-40B4-BE49-F238E27FC236}">
                  <a16:creationId xmlns:a16="http://schemas.microsoft.com/office/drawing/2014/main" id="{B3BBAC9B-ACD7-3040-8CCE-C8815028029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55" y="3475"/>
              <a:ext cx="186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_tradnl"/>
            </a:p>
          </p:txBody>
        </p:sp>
        <p:sp>
          <p:nvSpPr>
            <p:cNvPr id="29709" name="Text Box 13">
              <a:extLst>
                <a:ext uri="{FF2B5EF4-FFF2-40B4-BE49-F238E27FC236}">
                  <a16:creationId xmlns:a16="http://schemas.microsoft.com/office/drawing/2014/main" id="{221A14BB-3392-4647-8846-32DAB0C3C41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65" y="2931"/>
              <a:ext cx="743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MX" altLang="en-MX" sz="1400"/>
                <a:t>Viewport</a:t>
              </a:r>
              <a:endParaRPr lang="es-ES" altLang="en-MX" sz="1400"/>
            </a:p>
          </p:txBody>
        </p:sp>
        <p:sp>
          <p:nvSpPr>
            <p:cNvPr id="29710" name="Text Box 14">
              <a:extLst>
                <a:ext uri="{FF2B5EF4-FFF2-40B4-BE49-F238E27FC236}">
                  <a16:creationId xmlns:a16="http://schemas.microsoft.com/office/drawing/2014/main" id="{42278FDC-20FF-6E48-82AC-7CA9834233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474" y="3521"/>
              <a:ext cx="444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MX" altLang="en-MX" sz="1200"/>
                <a:t>Umin</a:t>
              </a:r>
              <a:endParaRPr lang="es-ES" altLang="en-MX" sz="1200"/>
            </a:p>
          </p:txBody>
        </p:sp>
        <p:sp>
          <p:nvSpPr>
            <p:cNvPr id="29711" name="Text Box 15">
              <a:extLst>
                <a:ext uri="{FF2B5EF4-FFF2-40B4-BE49-F238E27FC236}">
                  <a16:creationId xmlns:a16="http://schemas.microsoft.com/office/drawing/2014/main" id="{E108B0A5-85FD-A641-ABE3-F78071F626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018" y="3249"/>
              <a:ext cx="226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MX" altLang="en-MX" sz="1200"/>
                <a:t>U</a:t>
              </a:r>
              <a:endParaRPr lang="es-ES" altLang="en-MX" sz="1200"/>
            </a:p>
          </p:txBody>
        </p:sp>
        <p:sp>
          <p:nvSpPr>
            <p:cNvPr id="29712" name="Text Box 16">
              <a:extLst>
                <a:ext uri="{FF2B5EF4-FFF2-40B4-BE49-F238E27FC236}">
                  <a16:creationId xmlns:a16="http://schemas.microsoft.com/office/drawing/2014/main" id="{B531DB8B-A357-C54B-84A5-F05F5EA2E6D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4" y="3521"/>
              <a:ext cx="478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MX" altLang="en-MX" sz="1200"/>
                <a:t>Umax</a:t>
              </a:r>
              <a:endParaRPr lang="es-ES" altLang="en-MX" sz="1200"/>
            </a:p>
          </p:txBody>
        </p:sp>
        <p:sp>
          <p:nvSpPr>
            <p:cNvPr id="29713" name="Line 17">
              <a:extLst>
                <a:ext uri="{FF2B5EF4-FFF2-40B4-BE49-F238E27FC236}">
                  <a16:creationId xmlns:a16="http://schemas.microsoft.com/office/drawing/2014/main" id="{5BDA5321-F220-F547-BD77-15EB2CEEECB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09" y="3385"/>
              <a:ext cx="0" cy="13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_tradnl"/>
            </a:p>
          </p:txBody>
        </p:sp>
      </p:grp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>
            <a:extLst>
              <a:ext uri="{FF2B5EF4-FFF2-40B4-BE49-F238E27FC236}">
                <a16:creationId xmlns:a16="http://schemas.microsoft.com/office/drawing/2014/main" id="{33DE14C7-79B6-4E42-8C4D-7D4F9E4762B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MX" sz="5000" dirty="0"/>
              <a:t>Eje vertical</a:t>
            </a:r>
            <a:endParaRPr lang="es-ES" altLang="en-MX" sz="5000" dirty="0"/>
          </a:p>
        </p:txBody>
      </p:sp>
      <p:sp>
        <p:nvSpPr>
          <p:cNvPr id="33795" name="Rectangle 3">
            <a:extLst>
              <a:ext uri="{FF2B5EF4-FFF2-40B4-BE49-F238E27FC236}">
                <a16:creationId xmlns:a16="http://schemas.microsoft.com/office/drawing/2014/main" id="{C224FE7C-5E78-BA44-ACA7-D6F229ACA83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73600" indent="-273600"/>
            <a:r>
              <a:rPr lang="es-MX" altLang="en-MX" sz="2600" dirty="0"/>
              <a:t>Para el eje vertical:</a:t>
            </a:r>
          </a:p>
          <a:p>
            <a:endParaRPr lang="es-MX" altLang="en-MX" sz="2600" dirty="0"/>
          </a:p>
          <a:p>
            <a:endParaRPr lang="es-MX" altLang="en-MX" sz="2600" dirty="0"/>
          </a:p>
          <a:p>
            <a:endParaRPr lang="es-MX" altLang="en-MX" sz="2600" dirty="0"/>
          </a:p>
          <a:p>
            <a:endParaRPr lang="es-MX" altLang="en-MX" sz="2600" dirty="0"/>
          </a:p>
          <a:p>
            <a:endParaRPr lang="es-MX" altLang="en-MX" sz="2600" dirty="0"/>
          </a:p>
          <a:p>
            <a:endParaRPr lang="es-MX" altLang="en-MX" sz="2600" dirty="0"/>
          </a:p>
          <a:p>
            <a:pPr marL="273600" indent="-273600"/>
            <a:r>
              <a:rPr lang="es-MX" altLang="en-MX" sz="2600" dirty="0"/>
              <a:t>Las proporciones son al revés.</a:t>
            </a:r>
          </a:p>
          <a:p>
            <a:pPr>
              <a:buFont typeface="Wingdings" pitchFamily="2" charset="2"/>
              <a:buNone/>
            </a:pPr>
            <a:endParaRPr lang="es-ES" altLang="en-MX" dirty="0"/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141F6D70-9298-624A-B2AE-BA6FDD59E1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20" name="Slide Number Placeholder 5">
            <a:extLst>
              <a:ext uri="{FF2B5EF4-FFF2-40B4-BE49-F238E27FC236}">
                <a16:creationId xmlns:a16="http://schemas.microsoft.com/office/drawing/2014/main" id="{47EF1482-1F8F-AB4D-9585-E0B144193D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18C823-AA64-C34D-8E55-E02832E9CE13}" type="slidenum">
              <a:rPr lang="es-ES" altLang="en-MX"/>
              <a:pPr/>
              <a:t>14</a:t>
            </a:fld>
            <a:endParaRPr lang="es-ES" altLang="en-MX"/>
          </a:p>
        </p:txBody>
      </p:sp>
      <p:sp>
        <p:nvSpPr>
          <p:cNvPr id="33796" name="Line 4">
            <a:extLst>
              <a:ext uri="{FF2B5EF4-FFF2-40B4-BE49-F238E27FC236}">
                <a16:creationId xmlns:a16="http://schemas.microsoft.com/office/drawing/2014/main" id="{DD160EA8-DB7E-074B-9EC4-3F61573D4D9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27313" y="2781300"/>
            <a:ext cx="0" cy="16557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_tradnl"/>
          </a:p>
        </p:txBody>
      </p:sp>
      <p:sp>
        <p:nvSpPr>
          <p:cNvPr id="33797" name="Line 5">
            <a:extLst>
              <a:ext uri="{FF2B5EF4-FFF2-40B4-BE49-F238E27FC236}">
                <a16:creationId xmlns:a16="http://schemas.microsoft.com/office/drawing/2014/main" id="{3E92374B-F25A-774A-BE0B-401C850EB7A3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2997200"/>
            <a:ext cx="0" cy="11525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_tradnl"/>
          </a:p>
        </p:txBody>
      </p:sp>
      <p:sp>
        <p:nvSpPr>
          <p:cNvPr id="33798" name="Text Box 6">
            <a:extLst>
              <a:ext uri="{FF2B5EF4-FFF2-40B4-BE49-F238E27FC236}">
                <a16:creationId xmlns:a16="http://schemas.microsoft.com/office/drawing/2014/main" id="{14B41F91-BFC7-1749-8601-0B8FDE3EC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075" y="4732338"/>
            <a:ext cx="920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altLang="en-MX" sz="1400"/>
              <a:t>Ventana</a:t>
            </a:r>
            <a:endParaRPr lang="es-ES" altLang="en-MX" sz="1400"/>
          </a:p>
        </p:txBody>
      </p:sp>
      <p:sp>
        <p:nvSpPr>
          <p:cNvPr id="33799" name="Text Box 7">
            <a:extLst>
              <a:ext uri="{FF2B5EF4-FFF2-40B4-BE49-F238E27FC236}">
                <a16:creationId xmlns:a16="http://schemas.microsoft.com/office/drawing/2014/main" id="{1072ED17-075C-AE43-A6EB-FB1A721A9C3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35600" y="4732338"/>
            <a:ext cx="97313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altLang="en-MX" sz="1400"/>
              <a:t>Viewport</a:t>
            </a:r>
            <a:endParaRPr lang="es-ES" altLang="en-MX" sz="1400"/>
          </a:p>
        </p:txBody>
      </p:sp>
      <p:sp>
        <p:nvSpPr>
          <p:cNvPr id="33800" name="Text Box 8">
            <a:extLst>
              <a:ext uri="{FF2B5EF4-FFF2-40B4-BE49-F238E27FC236}">
                <a16:creationId xmlns:a16="http://schemas.microsoft.com/office/drawing/2014/main" id="{36B639D5-5D19-474C-9225-4DDFE80DB7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4221163"/>
            <a:ext cx="6286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altLang="en-MX" sz="1400"/>
              <a:t>Ymin</a:t>
            </a:r>
            <a:endParaRPr lang="es-ES" altLang="en-MX" sz="1400"/>
          </a:p>
        </p:txBody>
      </p:sp>
      <p:sp>
        <p:nvSpPr>
          <p:cNvPr id="33801" name="Text Box 9">
            <a:extLst>
              <a:ext uri="{FF2B5EF4-FFF2-40B4-BE49-F238E27FC236}">
                <a16:creationId xmlns:a16="http://schemas.microsoft.com/office/drawing/2014/main" id="{0FD59AFD-C15F-4B44-8EC4-789F5545C22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3860800"/>
            <a:ext cx="29368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altLang="en-MX" sz="1400"/>
              <a:t>Y</a:t>
            </a:r>
            <a:endParaRPr lang="es-ES" altLang="en-MX" sz="1400"/>
          </a:p>
        </p:txBody>
      </p:sp>
      <p:sp>
        <p:nvSpPr>
          <p:cNvPr id="33802" name="Text Box 10">
            <a:extLst>
              <a:ext uri="{FF2B5EF4-FFF2-40B4-BE49-F238E27FC236}">
                <a16:creationId xmlns:a16="http://schemas.microsoft.com/office/drawing/2014/main" id="{A72AE4FB-C939-0841-A9AD-DE9475BA91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9613" y="2781300"/>
            <a:ext cx="6778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altLang="en-MX" sz="1400"/>
              <a:t>Ymax</a:t>
            </a:r>
            <a:endParaRPr lang="es-ES" altLang="en-MX" sz="1400"/>
          </a:p>
        </p:txBody>
      </p:sp>
      <p:sp>
        <p:nvSpPr>
          <p:cNvPr id="33803" name="Text Box 11">
            <a:extLst>
              <a:ext uri="{FF2B5EF4-FFF2-40B4-BE49-F238E27FC236}">
                <a16:creationId xmlns:a16="http://schemas.microsoft.com/office/drawing/2014/main" id="{7A63CED7-641A-C744-91D1-3002576100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51500" y="3644900"/>
            <a:ext cx="3063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s-MX" altLang="en-MX" sz="1400"/>
              <a:t>V</a:t>
            </a:r>
            <a:endParaRPr lang="es-ES" altLang="en-MX" sz="1400"/>
          </a:p>
        </p:txBody>
      </p:sp>
      <p:sp>
        <p:nvSpPr>
          <p:cNvPr id="33804" name="Text Box 12">
            <a:extLst>
              <a:ext uri="{FF2B5EF4-FFF2-40B4-BE49-F238E27FC236}">
                <a16:creationId xmlns:a16="http://schemas.microsoft.com/office/drawing/2014/main" id="{F3D1CACE-D46B-D540-9908-9381232690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2997200"/>
            <a:ext cx="6413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altLang="en-MX" sz="1400"/>
              <a:t>Vmin</a:t>
            </a:r>
            <a:endParaRPr lang="es-ES" altLang="en-MX" sz="1400"/>
          </a:p>
        </p:txBody>
      </p:sp>
      <p:sp>
        <p:nvSpPr>
          <p:cNvPr id="33805" name="Text Box 13">
            <a:extLst>
              <a:ext uri="{FF2B5EF4-FFF2-40B4-BE49-F238E27FC236}">
                <a16:creationId xmlns:a16="http://schemas.microsoft.com/office/drawing/2014/main" id="{474B0BBB-776F-714A-A05D-685237ACCEE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4163" y="4005263"/>
            <a:ext cx="690562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altLang="en-MX" sz="1400"/>
              <a:t>Vmax</a:t>
            </a:r>
            <a:endParaRPr lang="es-ES" altLang="en-MX" sz="1400"/>
          </a:p>
        </p:txBody>
      </p:sp>
      <p:sp>
        <p:nvSpPr>
          <p:cNvPr id="33806" name="Line 14">
            <a:extLst>
              <a:ext uri="{FF2B5EF4-FFF2-40B4-BE49-F238E27FC236}">
                <a16:creationId xmlns:a16="http://schemas.microsoft.com/office/drawing/2014/main" id="{C7EF953B-E6B3-CB46-9021-B7BB9D2C63EC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2484438" y="4005263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_tradnl"/>
          </a:p>
        </p:txBody>
      </p:sp>
      <p:sp>
        <p:nvSpPr>
          <p:cNvPr id="33807" name="Line 15">
            <a:extLst>
              <a:ext uri="{FF2B5EF4-FFF2-40B4-BE49-F238E27FC236}">
                <a16:creationId xmlns:a16="http://schemas.microsoft.com/office/drawing/2014/main" id="{5C1A78D9-4C8F-0C4B-AB02-A896ACD9464A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5867400" y="3860800"/>
            <a:ext cx="2159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_tradnl"/>
          </a:p>
        </p:txBody>
      </p:sp>
      <p:sp>
        <p:nvSpPr>
          <p:cNvPr id="33808" name="Line 16">
            <a:extLst>
              <a:ext uri="{FF2B5EF4-FFF2-40B4-BE49-F238E27FC236}">
                <a16:creationId xmlns:a16="http://schemas.microsoft.com/office/drawing/2014/main" id="{01B8538A-D61A-F947-A4FF-9CB2377957DC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627313" y="4005263"/>
            <a:ext cx="0" cy="4318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_tradnl"/>
          </a:p>
        </p:txBody>
      </p:sp>
      <p:sp>
        <p:nvSpPr>
          <p:cNvPr id="33809" name="Line 17">
            <a:extLst>
              <a:ext uri="{FF2B5EF4-FFF2-40B4-BE49-F238E27FC236}">
                <a16:creationId xmlns:a16="http://schemas.microsoft.com/office/drawing/2014/main" id="{1F80F329-474F-3647-83C8-19F6FA44CE21}"/>
              </a:ext>
            </a:extLst>
          </p:cNvPr>
          <p:cNvSpPr>
            <a:spLocks noChangeShapeType="1"/>
          </p:cNvSpPr>
          <p:nvPr/>
        </p:nvSpPr>
        <p:spPr bwMode="auto">
          <a:xfrm>
            <a:off x="6011863" y="3860800"/>
            <a:ext cx="0" cy="288925"/>
          </a:xfrm>
          <a:prstGeom prst="line">
            <a:avLst/>
          </a:prstGeom>
          <a:noFill/>
          <a:ln w="25400">
            <a:solidFill>
              <a:srgbClr val="339966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_tradnl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40EC897A-7029-2E46-931B-DA3D474F3B7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MX" sz="5000" dirty="0"/>
              <a:t>Eje vertical</a:t>
            </a:r>
            <a:endParaRPr lang="es-ES" altLang="en-MX" sz="5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5843" name="Rectangle 3">
                <a:extLst>
                  <a:ext uri="{FF2B5EF4-FFF2-40B4-BE49-F238E27FC236}">
                    <a16:creationId xmlns:a16="http://schemas.microsoft.com/office/drawing/2014/main" id="{4004EBF4-93C0-A24D-827D-2C3686EE4E77}"/>
                  </a:ext>
                </a:extLst>
              </p:cNvPr>
              <p:cNvSpPr>
                <a:spLocks noGrp="1" noChangeArrowheads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273600" indent="-273600"/>
                <a14:m>
                  <m:oMath xmlns:m="http://schemas.openxmlformats.org/officeDocument/2006/math">
                    <m:f>
                      <m:fPr>
                        <m:ctrlPr>
                          <a:rPr lang="es-MX" altLang="en-MX" sz="26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𝑚𝑖𝑛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s-MX" altLang="en-MX" sz="260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𝑚𝑖𝑛</m:t>
                            </m:r>
                          </m:sub>
                        </m:sSub>
                      </m:den>
                    </m:f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num>
                      <m:den>
                        <m:sSub>
                          <m:sSubPr>
                            <m:ctrlP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𝑚𝑖𝑛</m:t>
                            </m:r>
                          </m:sub>
                        </m:sSub>
                      </m:den>
                    </m:f>
                  </m:oMath>
                </a14:m>
                <a:endParaRPr lang="es-MX" altLang="en-MX" sz="2600" dirty="0"/>
              </a:p>
              <a:p>
                <a:pPr marL="273600" indent="-273600"/>
                <a:r>
                  <a:rPr lang="es-MX" altLang="en-MX" sz="2600" dirty="0"/>
                  <a:t>Se despeja </a:t>
                </a:r>
                <a14:m>
                  <m:oMath xmlns:m="http://schemas.openxmlformats.org/officeDocument/2006/math"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𝑣</m:t>
                    </m:r>
                  </m:oMath>
                </a14:m>
                <a:r>
                  <a:rPr lang="es-MX" altLang="en-MX" sz="2600" dirty="0"/>
                  <a:t>:</a:t>
                </a:r>
              </a:p>
              <a:p>
                <a:pPr marL="273600" indent="-273600"/>
                <a14:m>
                  <m:oMath xmlns:m="http://schemas.openxmlformats.org/officeDocument/2006/math"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−</m:t>
                    </m:r>
                    <m:f>
                      <m:fPr>
                        <m:ctrlP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𝑚𝑖𝑛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𝑚𝑎𝑥</m:t>
                            </m:r>
                          </m:sub>
                        </m:sSub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</a:rPr>
                              <m:t>𝑚𝑖𝑛</m:t>
                            </m:r>
                          </m:sub>
                        </m:sSub>
                      </m:den>
                    </m:f>
                    <m:r>
                      <a:rPr lang="es-ES" altLang="en-MX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es-ES" altLang="en-MX" sz="2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altLang="en-MX" sz="2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𝑦</m:t>
                        </m:r>
                        <m:r>
                          <a:rPr lang="es-ES" altLang="en-MX" sz="2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</m:t>
                        </m:r>
                        <m:sSub>
                          <m:sSubPr>
                            <m:ctrlPr>
                              <a:rPr lang="es-ES" altLang="en-MX" sz="2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𝑦</m:t>
                            </m:r>
                          </m:e>
                          <m:sub>
                            <m:r>
                              <a:rPr lang="es-ES" altLang="en-MX" sz="2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𝑚𝑖𝑛</m:t>
                            </m:r>
                          </m:sub>
                        </m:sSub>
                      </m:e>
                    </m:d>
                  </m:oMath>
                </a14:m>
                <a:endParaRPr lang="es-MX" altLang="en-MX" sz="2600" dirty="0"/>
              </a:p>
              <a:p>
                <a:pPr marL="273600" indent="-273600"/>
                <a:r>
                  <a:rPr lang="es-MX" altLang="en-MX" sz="2600" dirty="0"/>
                  <a:t>¿La ecuación es correcta?</a:t>
                </a:r>
              </a:p>
              <a:p>
                <a:endParaRPr lang="es-ES" altLang="en-MX" sz="2600" dirty="0"/>
              </a:p>
            </p:txBody>
          </p:sp>
        </mc:Choice>
        <mc:Fallback xmlns="">
          <p:sp>
            <p:nvSpPr>
              <p:cNvPr id="35843" name="Rectangle 3">
                <a:extLst>
                  <a:ext uri="{FF2B5EF4-FFF2-40B4-BE49-F238E27FC236}">
                    <a16:creationId xmlns:a16="http://schemas.microsoft.com/office/drawing/2014/main" id="{4004EBF4-93C0-A24D-827D-2C3686EE4E7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80"/>
                </a:stretch>
              </a:blipFill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E7F49E-EF86-F643-B7F1-0951E1334C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DF3E5A-A06D-8141-B9DC-4D04D25DE0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67EBD5-3964-8B42-BCC9-DB65512A1D40}" type="slidenum">
              <a:rPr lang="es-ES" altLang="en-MX"/>
              <a:pPr/>
              <a:t>15</a:t>
            </a:fld>
            <a:endParaRPr lang="es-ES" altLang="en-MX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>
            <a:extLst>
              <a:ext uri="{FF2B5EF4-FFF2-40B4-BE49-F238E27FC236}">
                <a16:creationId xmlns:a16="http://schemas.microsoft.com/office/drawing/2014/main" id="{281D9F51-AAB2-B140-A7DD-DA224BE4A2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MX" sz="5000" dirty="0"/>
              <a:t>Ejemplo</a:t>
            </a:r>
            <a:endParaRPr lang="es-ES" altLang="en-MX" sz="5000" dirty="0"/>
          </a:p>
        </p:txBody>
      </p:sp>
      <p:sp>
        <p:nvSpPr>
          <p:cNvPr id="44035" name="Rectangle 3">
            <a:extLst>
              <a:ext uri="{FF2B5EF4-FFF2-40B4-BE49-F238E27FC236}">
                <a16:creationId xmlns:a16="http://schemas.microsoft.com/office/drawing/2014/main" id="{0E8B88EF-B54D-BD4D-94F9-F21AA5C203E8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273600" indent="-273600"/>
            <a:r>
              <a:rPr lang="es-MX" altLang="en-MX" sz="2600" dirty="0"/>
              <a:t>Tiro parabólico:</a:t>
            </a:r>
          </a:p>
          <a:p>
            <a:endParaRPr lang="es-MX" altLang="en-MX" sz="2600" dirty="0"/>
          </a:p>
          <a:p>
            <a:endParaRPr lang="es-MX" altLang="en-MX" sz="2600" dirty="0"/>
          </a:p>
          <a:p>
            <a:endParaRPr lang="es-MX" altLang="en-MX" sz="2600" dirty="0"/>
          </a:p>
          <a:p>
            <a:endParaRPr lang="es-MX" altLang="en-MX" sz="2600" dirty="0"/>
          </a:p>
          <a:p>
            <a:endParaRPr lang="es-MX" altLang="en-MX" sz="2600" dirty="0"/>
          </a:p>
          <a:p>
            <a:endParaRPr lang="es-MX" altLang="en-MX" sz="2600" dirty="0"/>
          </a:p>
          <a:p>
            <a:endParaRPr lang="es-MX" altLang="en-MX" sz="2600" dirty="0"/>
          </a:p>
          <a:p>
            <a:pPr marL="273600" indent="-273600"/>
            <a:r>
              <a:rPr lang="es-MX" altLang="en-MX" sz="2600" dirty="0"/>
              <a:t>¿Cuál es la ventana?</a:t>
            </a:r>
            <a:endParaRPr lang="es-ES" altLang="en-MX" sz="2600" dirty="0"/>
          </a:p>
        </p:txBody>
      </p:sp>
      <p:sp>
        <p:nvSpPr>
          <p:cNvPr id="10" name="Footer Placeholder 4">
            <a:extLst>
              <a:ext uri="{FF2B5EF4-FFF2-40B4-BE49-F238E27FC236}">
                <a16:creationId xmlns:a16="http://schemas.microsoft.com/office/drawing/2014/main" id="{81F0CBC8-96E1-F346-8636-2FDA700DC9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1499283-7F80-4C44-9CD0-E408A677F8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34D5AE-DFFC-8942-AA00-141D1045A29F}" type="slidenum">
              <a:rPr lang="es-ES" altLang="en-MX"/>
              <a:pPr/>
              <a:t>16</a:t>
            </a:fld>
            <a:endParaRPr lang="es-ES" altLang="en-MX"/>
          </a:p>
        </p:txBody>
      </p:sp>
      <p:sp>
        <p:nvSpPr>
          <p:cNvPr id="44036" name="Line 4">
            <a:extLst>
              <a:ext uri="{FF2B5EF4-FFF2-40B4-BE49-F238E27FC236}">
                <a16:creationId xmlns:a16="http://schemas.microsoft.com/office/drawing/2014/main" id="{8F323593-6D54-2046-8E27-6A51E202D390}"/>
              </a:ext>
            </a:extLst>
          </p:cNvPr>
          <p:cNvSpPr>
            <a:spLocks noChangeShapeType="1"/>
          </p:cNvSpPr>
          <p:nvPr/>
        </p:nvSpPr>
        <p:spPr bwMode="auto">
          <a:xfrm>
            <a:off x="4500563" y="4149725"/>
            <a:ext cx="30591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_tradnl"/>
          </a:p>
        </p:txBody>
      </p:sp>
      <p:sp>
        <p:nvSpPr>
          <p:cNvPr id="44037" name="Line 5">
            <a:extLst>
              <a:ext uri="{FF2B5EF4-FFF2-40B4-BE49-F238E27FC236}">
                <a16:creationId xmlns:a16="http://schemas.microsoft.com/office/drawing/2014/main" id="{1DC0D446-4A81-8E4A-8CEE-3CD2D9D1E9F1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643438" y="2924175"/>
            <a:ext cx="0" cy="13319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_tradnl"/>
          </a:p>
        </p:txBody>
      </p:sp>
      <p:sp>
        <p:nvSpPr>
          <p:cNvPr id="44039" name="Freeform 7">
            <a:extLst>
              <a:ext uri="{FF2B5EF4-FFF2-40B4-BE49-F238E27FC236}">
                <a16:creationId xmlns:a16="http://schemas.microsoft.com/office/drawing/2014/main" id="{F4A1F4A6-C4A6-AB46-9124-6A5513FF0D85}"/>
              </a:ext>
            </a:extLst>
          </p:cNvPr>
          <p:cNvSpPr>
            <a:spLocks/>
          </p:cNvSpPr>
          <p:nvPr/>
        </p:nvSpPr>
        <p:spPr bwMode="auto">
          <a:xfrm>
            <a:off x="5076825" y="3357563"/>
            <a:ext cx="2303463" cy="792162"/>
          </a:xfrm>
          <a:custGeom>
            <a:avLst/>
            <a:gdLst>
              <a:gd name="T0" fmla="*/ 0 w 1451"/>
              <a:gd name="T1" fmla="*/ 499 h 499"/>
              <a:gd name="T2" fmla="*/ 635 w 1451"/>
              <a:gd name="T3" fmla="*/ 0 h 499"/>
              <a:gd name="T4" fmla="*/ 1451 w 1451"/>
              <a:gd name="T5" fmla="*/ 499 h 4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451" h="499">
                <a:moveTo>
                  <a:pt x="0" y="499"/>
                </a:moveTo>
                <a:cubicBezTo>
                  <a:pt x="196" y="249"/>
                  <a:pt x="393" y="0"/>
                  <a:pt x="635" y="0"/>
                </a:cubicBezTo>
                <a:cubicBezTo>
                  <a:pt x="877" y="0"/>
                  <a:pt x="1360" y="355"/>
                  <a:pt x="1451" y="49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_tradnl"/>
          </a:p>
        </p:txBody>
      </p:sp>
      <p:sp>
        <p:nvSpPr>
          <p:cNvPr id="44040" name="Text Box 8">
            <a:extLst>
              <a:ext uri="{FF2B5EF4-FFF2-40B4-BE49-F238E27FC236}">
                <a16:creationId xmlns:a16="http://schemas.microsoft.com/office/drawing/2014/main" id="{CF79722A-F88C-364C-BBBA-9DEDC35F8E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216775" y="4164013"/>
            <a:ext cx="341313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altLang="en-MX"/>
              <a:t>X</a:t>
            </a:r>
            <a:endParaRPr lang="es-ES" altLang="en-MX"/>
          </a:p>
        </p:txBody>
      </p:sp>
      <p:sp>
        <p:nvSpPr>
          <p:cNvPr id="44041" name="Text Box 9">
            <a:extLst>
              <a:ext uri="{FF2B5EF4-FFF2-40B4-BE49-F238E27FC236}">
                <a16:creationId xmlns:a16="http://schemas.microsoft.com/office/drawing/2014/main" id="{BE8025A2-F44F-2442-B187-2A9B24DD10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40200" y="2781300"/>
            <a:ext cx="3254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altLang="en-MX"/>
              <a:t>Y</a:t>
            </a:r>
            <a:endParaRPr lang="es-ES" altLang="en-MX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9BCA600-DC02-754D-9B1E-23DF73C45F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4907465"/>
              </p:ext>
            </p:extLst>
          </p:nvPr>
        </p:nvGraphicFramePr>
        <p:xfrm>
          <a:off x="1559526" y="2492896"/>
          <a:ext cx="1654369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67434">
                  <a:extLst>
                    <a:ext uri="{9D8B030D-6E8A-4147-A177-3AD203B41FA5}">
                      <a16:colId xmlns:a16="http://schemas.microsoft.com/office/drawing/2014/main" val="390799601"/>
                    </a:ext>
                  </a:extLst>
                </a:gridCol>
                <a:gridCol w="886935">
                  <a:extLst>
                    <a:ext uri="{9D8B030D-6E8A-4147-A177-3AD203B41FA5}">
                      <a16:colId xmlns:a16="http://schemas.microsoft.com/office/drawing/2014/main" val="3307632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84724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42514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15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97361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774727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848177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810658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14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041102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7350178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D4B3A6B1-BD06-5E42-95F9-A3659A96C56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MX" sz="5000" dirty="0"/>
              <a:t>Ejemplo</a:t>
            </a:r>
            <a:endParaRPr lang="es-ES" altLang="en-MX" sz="5000" dirty="0"/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2DD5E4D2-F2DB-854E-9378-C159A8B2AB7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73600" indent="-273600"/>
            <a:r>
              <a:rPr lang="es-MX" altLang="en-MX" sz="2600" dirty="0"/>
              <a:t>Buscar los mínimos y máximos en X y Y.</a:t>
            </a:r>
          </a:p>
          <a:p>
            <a:pPr marL="273600" indent="-273600"/>
            <a:r>
              <a:rPr lang="es-MX" altLang="en-MX" sz="2600" dirty="0"/>
              <a:t>Usar un “extra” en los mínimos y máximos (por ejemplo 10%).</a:t>
            </a:r>
          </a:p>
          <a:p>
            <a:pPr marL="273600" indent="-273600"/>
            <a:r>
              <a:rPr lang="es-MX" altLang="en-MX" sz="2600" dirty="0"/>
              <a:t>Ventana:</a:t>
            </a:r>
          </a:p>
          <a:p>
            <a:pPr marL="547920" lvl="1" indent="-273600"/>
            <a:r>
              <a:rPr lang="es-MX" altLang="en-MX" sz="2450" dirty="0"/>
              <a:t>X: [5, 25]</a:t>
            </a:r>
          </a:p>
          <a:p>
            <a:pPr marL="547920" lvl="1" indent="-273600"/>
            <a:r>
              <a:rPr lang="es-MX" altLang="en-MX" sz="2450" dirty="0"/>
              <a:t>Y: [0, 47]</a:t>
            </a:r>
          </a:p>
          <a:p>
            <a:pPr marL="273600" indent="-273600"/>
            <a:r>
              <a:rPr lang="es-MX" altLang="en-MX" sz="2600" dirty="0"/>
              <a:t>¿Cuál es el viewport?</a:t>
            </a:r>
          </a:p>
          <a:p>
            <a:pPr>
              <a:buFont typeface="Wingdings" pitchFamily="2" charset="2"/>
              <a:buNone/>
            </a:pPr>
            <a:endParaRPr lang="es-ES" altLang="en-MX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73D4DE-2D5C-B642-A2EC-8537559DF5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E05622-EE8C-2D4B-8DBD-2FACFFCC9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B0FBC-406F-1D47-8438-E7760E8E69A0}" type="slidenum">
              <a:rPr lang="es-ES" altLang="en-MX"/>
              <a:pPr/>
              <a:t>17</a:t>
            </a:fld>
            <a:endParaRPr lang="es-ES" altLang="en-MX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AB053E9A-68A9-714F-9EB3-32FAB92F27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MX" sz="5000" dirty="0"/>
              <a:t>Ejemplo</a:t>
            </a:r>
            <a:endParaRPr lang="es-ES" altLang="en-MX" sz="5000" dirty="0"/>
          </a:p>
        </p:txBody>
      </p:sp>
      <p:sp>
        <p:nvSpPr>
          <p:cNvPr id="48131" name="Rectangle 3">
            <a:extLst>
              <a:ext uri="{FF2B5EF4-FFF2-40B4-BE49-F238E27FC236}">
                <a16:creationId xmlns:a16="http://schemas.microsoft.com/office/drawing/2014/main" id="{3A3F3B37-6332-6F47-9E7A-1CBC1E0A4F4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73600" indent="-273600"/>
            <a:r>
              <a:rPr lang="es-MX" altLang="en-MX" sz="2600" dirty="0"/>
              <a:t>Suponer un panel de 500 (ancho) x 400 (alto) pixeles.</a:t>
            </a:r>
          </a:p>
          <a:p>
            <a:pPr marL="273600" indent="-273600"/>
            <a:r>
              <a:rPr lang="es-MX" altLang="en-MX" sz="2600" dirty="0"/>
              <a:t>No se usa todo el panel (usar un margen).</a:t>
            </a:r>
          </a:p>
          <a:p>
            <a:endParaRPr lang="es-ES" altLang="en-MX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C3393F-D343-DB4F-AC22-19713EB650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B5FC24-AE32-654A-945B-7075AE3A97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B87C0C-B953-AE40-B2F3-B46897EB93B9}" type="slidenum">
              <a:rPr lang="es-ES" altLang="en-MX"/>
              <a:pPr/>
              <a:t>18</a:t>
            </a:fld>
            <a:endParaRPr lang="es-ES" altLang="en-MX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594437EB-EAB0-394E-8D75-3217EB77E21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MX" altLang="en-MX"/>
              <a:t>Ejemplo</a:t>
            </a:r>
            <a:endParaRPr lang="es-ES" altLang="en-MX"/>
          </a:p>
        </p:txBody>
      </p:sp>
      <p:sp>
        <p:nvSpPr>
          <p:cNvPr id="50179" name="Rectangle 3">
            <a:extLst>
              <a:ext uri="{FF2B5EF4-FFF2-40B4-BE49-F238E27FC236}">
                <a16:creationId xmlns:a16="http://schemas.microsoft.com/office/drawing/2014/main" id="{868C61F0-ECBF-3246-B41A-1341FF40B40D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endParaRPr lang="es-MX" altLang="en-MX" dirty="0"/>
          </a:p>
          <a:p>
            <a:endParaRPr lang="es-MX" altLang="en-MX" dirty="0"/>
          </a:p>
          <a:p>
            <a:endParaRPr lang="es-MX" altLang="en-MX" dirty="0"/>
          </a:p>
          <a:p>
            <a:endParaRPr lang="es-MX" altLang="en-MX" dirty="0"/>
          </a:p>
          <a:p>
            <a:endParaRPr lang="es-MX" altLang="en-MX" dirty="0"/>
          </a:p>
          <a:p>
            <a:endParaRPr lang="es-MX" altLang="en-MX" dirty="0"/>
          </a:p>
          <a:p>
            <a:pPr marL="273600" indent="-273600"/>
            <a:r>
              <a:rPr lang="es-MX" altLang="en-MX" sz="2600" dirty="0"/>
              <a:t>Viewport:</a:t>
            </a:r>
          </a:p>
          <a:p>
            <a:pPr lvl="1"/>
            <a:r>
              <a:rPr lang="es-MX" altLang="en-MX" sz="2450" dirty="0"/>
              <a:t>U: [50, 450]</a:t>
            </a:r>
          </a:p>
          <a:p>
            <a:pPr lvl="1"/>
            <a:r>
              <a:rPr lang="es-MX" altLang="en-MX" sz="2450" dirty="0"/>
              <a:t>V: [40, 360]</a:t>
            </a:r>
          </a:p>
          <a:p>
            <a:endParaRPr lang="es-ES" altLang="en-MX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90067B66-9075-6541-9F56-022BEEA22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13" name="Slide Number Placeholder 5">
            <a:extLst>
              <a:ext uri="{FF2B5EF4-FFF2-40B4-BE49-F238E27FC236}">
                <a16:creationId xmlns:a16="http://schemas.microsoft.com/office/drawing/2014/main" id="{D5D57E55-C588-FB43-AE14-0AF96C1E6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0B2754-6CD9-F74C-9204-8D040BE65309}" type="slidenum">
              <a:rPr lang="es-ES" altLang="en-MX"/>
              <a:pPr/>
              <a:t>19</a:t>
            </a:fld>
            <a:endParaRPr lang="es-ES" altLang="en-MX"/>
          </a:p>
        </p:txBody>
      </p:sp>
      <p:grpSp>
        <p:nvGrpSpPr>
          <p:cNvPr id="50186" name="Group 10">
            <a:extLst>
              <a:ext uri="{FF2B5EF4-FFF2-40B4-BE49-F238E27FC236}">
                <a16:creationId xmlns:a16="http://schemas.microsoft.com/office/drawing/2014/main" id="{58349F54-10EB-D544-AEAF-9095B83F8F8F}"/>
              </a:ext>
            </a:extLst>
          </p:cNvPr>
          <p:cNvGrpSpPr>
            <a:grpSpLocks/>
          </p:cNvGrpSpPr>
          <p:nvPr/>
        </p:nvGrpSpPr>
        <p:grpSpPr bwMode="auto">
          <a:xfrm>
            <a:off x="2484438" y="1844675"/>
            <a:ext cx="3455987" cy="2232025"/>
            <a:chOff x="1565" y="1162"/>
            <a:chExt cx="2177" cy="1406"/>
          </a:xfrm>
        </p:grpSpPr>
        <p:sp>
          <p:nvSpPr>
            <p:cNvPr id="50180" name="Rectangle 4">
              <a:extLst>
                <a:ext uri="{FF2B5EF4-FFF2-40B4-BE49-F238E27FC236}">
                  <a16:creationId xmlns:a16="http://schemas.microsoft.com/office/drawing/2014/main" id="{8E5A15B0-7069-D54D-8077-A29E4DF894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5" y="1162"/>
              <a:ext cx="2177" cy="140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50181" name="Rectangle 5">
              <a:extLst>
                <a:ext uri="{FF2B5EF4-FFF2-40B4-BE49-F238E27FC236}">
                  <a16:creationId xmlns:a16="http://schemas.microsoft.com/office/drawing/2014/main" id="{620BE5E9-EBDD-7740-873F-515911533C8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7" y="1389"/>
              <a:ext cx="1678" cy="9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</p:grpSp>
      <p:sp>
        <p:nvSpPr>
          <p:cNvPr id="50182" name="Rectangle 6">
            <a:extLst>
              <a:ext uri="{FF2B5EF4-FFF2-40B4-BE49-F238E27FC236}">
                <a16:creationId xmlns:a16="http://schemas.microsoft.com/office/drawing/2014/main" id="{01E2A541-E8F0-2A47-8216-C947975B4D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2275" y="1700213"/>
            <a:ext cx="719138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MX" altLang="en-MX" sz="1400"/>
              <a:t>0, 0</a:t>
            </a:r>
            <a:endParaRPr lang="es-ES" altLang="en-MX" sz="1400"/>
          </a:p>
        </p:txBody>
      </p:sp>
      <p:sp>
        <p:nvSpPr>
          <p:cNvPr id="50183" name="Rectangle 7">
            <a:extLst>
              <a:ext uri="{FF2B5EF4-FFF2-40B4-BE49-F238E27FC236}">
                <a16:creationId xmlns:a16="http://schemas.microsoft.com/office/drawing/2014/main" id="{428E59BF-2090-FD44-9582-6545F58AF5BC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11863" y="4005263"/>
            <a:ext cx="865187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MX" altLang="en-MX" sz="1400"/>
              <a:t>500, 400</a:t>
            </a:r>
            <a:endParaRPr lang="es-ES" altLang="en-MX" sz="1400"/>
          </a:p>
        </p:txBody>
      </p:sp>
      <p:sp>
        <p:nvSpPr>
          <p:cNvPr id="50184" name="Rectangle 8">
            <a:extLst>
              <a:ext uri="{FF2B5EF4-FFF2-40B4-BE49-F238E27FC236}">
                <a16:creationId xmlns:a16="http://schemas.microsoft.com/office/drawing/2014/main" id="{B6068D6B-F148-9441-B54C-27C31A6AFA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4438" y="1844675"/>
            <a:ext cx="719137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MX" altLang="en-MX" sz="1400"/>
              <a:t>50, 40</a:t>
            </a:r>
            <a:endParaRPr lang="es-ES" altLang="en-MX" sz="1400"/>
          </a:p>
        </p:txBody>
      </p:sp>
      <p:sp>
        <p:nvSpPr>
          <p:cNvPr id="50185" name="Rectangle 9">
            <a:extLst>
              <a:ext uri="{FF2B5EF4-FFF2-40B4-BE49-F238E27FC236}">
                <a16:creationId xmlns:a16="http://schemas.microsoft.com/office/drawing/2014/main" id="{9B396210-B0F6-784C-B215-FDE9D7EDA4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0" y="3573463"/>
            <a:ext cx="792163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MX" altLang="en-MX" sz="1400"/>
              <a:t>450, 360</a:t>
            </a:r>
            <a:endParaRPr lang="es-ES" altLang="en-MX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DA067-7058-0842-B0FD-4A4045BE49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Problema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6A54E6-6C8A-CF42-B8E0-203EE4B879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3600" indent="-273600"/>
            <a:r>
              <a:rPr lang="es-ES_tradnl" dirty="0"/>
              <a:t>Suponer una secuencia de puntos en 2D:</a:t>
            </a:r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endParaRPr lang="es-ES_tradnl" dirty="0"/>
          </a:p>
          <a:p>
            <a:pPr marL="273600" indent="-273600"/>
            <a:r>
              <a:rPr lang="es-ES_tradnl" dirty="0"/>
              <a:t>Se desea graficar esos puntos en un panel de 600 x 400 pixeles.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B9CE30-9B9B-9742-B84B-FB108EA32B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BE102D1-C498-EF49-AF95-BDFD260D58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80A3C-BD44-B940-92B9-865004B8664A}" type="slidenum">
              <a:rPr lang="es-ES" altLang="en-MX" smtClean="0"/>
              <a:pPr/>
              <a:t>2</a:t>
            </a:fld>
            <a:endParaRPr lang="es-ES" altLang="en-MX"/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B37C920B-4CD5-364D-8A75-2717C0CB52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3977777"/>
              </p:ext>
            </p:extLst>
          </p:nvPr>
        </p:nvGraphicFramePr>
        <p:xfrm>
          <a:off x="2239829" y="2492896"/>
          <a:ext cx="2340496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0248">
                  <a:extLst>
                    <a:ext uri="{9D8B030D-6E8A-4147-A177-3AD203B41FA5}">
                      <a16:colId xmlns:a16="http://schemas.microsoft.com/office/drawing/2014/main" val="775147190"/>
                    </a:ext>
                  </a:extLst>
                </a:gridCol>
                <a:gridCol w="1170248">
                  <a:extLst>
                    <a:ext uri="{9D8B030D-6E8A-4147-A177-3AD203B41FA5}">
                      <a16:colId xmlns:a16="http://schemas.microsoft.com/office/drawing/2014/main" val="167854005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84266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-2.75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4.11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94680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7.6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0.9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9044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5.75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-7.22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449078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14.2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-5.0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1199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…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44155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47688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>
            <a:extLst>
              <a:ext uri="{FF2B5EF4-FFF2-40B4-BE49-F238E27FC236}">
                <a16:creationId xmlns:a16="http://schemas.microsoft.com/office/drawing/2014/main" id="{08B43BEB-9E38-8947-A6CE-FA82EE14349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MX" sz="5000" dirty="0"/>
              <a:t>Ejemplo</a:t>
            </a:r>
            <a:endParaRPr lang="es-ES" altLang="en-MX" sz="5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4275" name="Rectangle 3">
                <a:extLst>
                  <a:ext uri="{FF2B5EF4-FFF2-40B4-BE49-F238E27FC236}">
                    <a16:creationId xmlns:a16="http://schemas.microsoft.com/office/drawing/2014/main" id="{6427B1CF-8CF6-304A-952F-EB34136897B7}"/>
                  </a:ext>
                </a:extLst>
              </p:cNvPr>
              <p:cNvSpPr>
                <a:spLocks noGrp="1" noChangeArrowheads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273600" indent="-273600"/>
                <a:r>
                  <a:rPr lang="es-MX" altLang="en-MX" sz="2600" dirty="0"/>
                  <a:t>Aplicar las ecuaciones:</a:t>
                </a:r>
              </a:p>
              <a:p>
                <a:pPr marL="273600" indent="-273600"/>
                <a14:m>
                  <m:oMath xmlns:m="http://schemas.openxmlformats.org/officeDocument/2006/math"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450−50</m:t>
                        </m:r>
                      </m:num>
                      <m:den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24−10</m:t>
                        </m:r>
                      </m:den>
                    </m:f>
                    <m:r>
                      <a:rPr lang="es-ES" altLang="en-MX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</m:t>
                    </m:r>
                    <m:d>
                      <m:dPr>
                        <m:ctrlPr>
                          <a:rPr lang="es-ES" altLang="en-MX" sz="2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s-ES" altLang="en-MX" sz="2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𝑥</m:t>
                        </m:r>
                        <m:r>
                          <a:rPr lang="es-ES" altLang="en-MX" sz="2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−10</m:t>
                        </m:r>
                      </m:e>
                    </m:d>
                    <m:r>
                      <a:rPr lang="es-ES" altLang="en-MX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+50</m:t>
                    </m:r>
                  </m:oMath>
                </a14:m>
                <a:endParaRPr lang="es-MX" altLang="en-MX" sz="2600" dirty="0"/>
              </a:p>
              <a:p>
                <a:pPr marL="273600" indent="-273600"/>
                <a14:m>
                  <m:oMath xmlns:m="http://schemas.openxmlformats.org/officeDocument/2006/math"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=360−</m:t>
                    </m:r>
                    <m:f>
                      <m:fPr>
                        <m:ctrlP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360−40</m:t>
                        </m:r>
                      </m:num>
                      <m:den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47−0</m:t>
                        </m:r>
                      </m:den>
                    </m:f>
                    <m:r>
                      <a:rPr lang="es-ES" altLang="en-MX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∙(</m:t>
                    </m:r>
                    <m:r>
                      <a:rPr lang="es-ES" altLang="en-MX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𝑦</m:t>
                    </m:r>
                    <m:r>
                      <a:rPr lang="es-ES" altLang="en-MX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−0)</m:t>
                    </m:r>
                  </m:oMath>
                </a14:m>
                <a:endParaRPr lang="es-ES" altLang="en-MX" sz="1800" baseline="-25000" dirty="0"/>
              </a:p>
              <a:p>
                <a:endParaRPr lang="es-ES" altLang="en-MX" sz="2600" dirty="0"/>
              </a:p>
            </p:txBody>
          </p:sp>
        </mc:Choice>
        <mc:Fallback xmlns="">
          <p:sp>
            <p:nvSpPr>
              <p:cNvPr id="54275" name="Rectangle 3">
                <a:extLst>
                  <a:ext uri="{FF2B5EF4-FFF2-40B4-BE49-F238E27FC236}">
                    <a16:creationId xmlns:a16="http://schemas.microsoft.com/office/drawing/2014/main" id="{6427B1CF-8CF6-304A-952F-EB34136897B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80" t="-1441"/>
                </a:stretch>
              </a:blipFill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64E5A0-5C01-E847-A9D7-300724DED4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5CDC2D-7891-8944-9EB5-905F5B8D8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8D21-27B3-254B-B23C-6EA7E6EF3734}" type="slidenum">
              <a:rPr lang="es-ES" altLang="en-MX"/>
              <a:pPr/>
              <a:t>20</a:t>
            </a:fld>
            <a:endParaRPr lang="es-ES" altLang="en-MX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>
            <a:extLst>
              <a:ext uri="{FF2B5EF4-FFF2-40B4-BE49-F238E27FC236}">
                <a16:creationId xmlns:a16="http://schemas.microsoft.com/office/drawing/2014/main" id="{EB78AF43-EDB1-7C44-AF15-D79928EE01B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MX" sz="5000" dirty="0"/>
              <a:t>Ejemplo</a:t>
            </a:r>
            <a:endParaRPr lang="es-ES" altLang="en-MX" sz="5000" dirty="0"/>
          </a:p>
        </p:txBody>
      </p:sp>
      <p:sp>
        <p:nvSpPr>
          <p:cNvPr id="52227" name="Rectangle 3">
            <a:extLst>
              <a:ext uri="{FF2B5EF4-FFF2-40B4-BE49-F238E27FC236}">
                <a16:creationId xmlns:a16="http://schemas.microsoft.com/office/drawing/2014/main" id="{2BC5B0A3-F0D0-514E-8189-3028CA61AE36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73600" indent="-273600"/>
            <a:r>
              <a:rPr lang="es-MX" altLang="en-MX" sz="2600" dirty="0"/>
              <a:t>Aplicar las ecuaciones a cada punto en la ventana:</a:t>
            </a:r>
            <a:endParaRPr lang="es-MX" altLang="en-MX" sz="1800" dirty="0"/>
          </a:p>
          <a:p>
            <a:endParaRPr lang="es-MX" altLang="en-MX" sz="2600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37CEE552-3336-D346-8F8F-8C47958AF5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3307E73E-0715-6F4F-899A-1651B676D6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FBB99-040E-874B-942A-D541EE197C7B}" type="slidenum">
              <a:rPr lang="es-ES" altLang="en-MX"/>
              <a:pPr/>
              <a:t>21</a:t>
            </a:fld>
            <a:endParaRPr lang="es-ES" altLang="en-MX"/>
          </a:p>
        </p:txBody>
      </p:sp>
      <p:grpSp>
        <p:nvGrpSpPr>
          <p:cNvPr id="52228" name="Group 4">
            <a:extLst>
              <a:ext uri="{FF2B5EF4-FFF2-40B4-BE49-F238E27FC236}">
                <a16:creationId xmlns:a16="http://schemas.microsoft.com/office/drawing/2014/main" id="{C73FED28-92DD-9D48-B2AE-D518B9B446F7}"/>
              </a:ext>
            </a:extLst>
          </p:cNvPr>
          <p:cNvGrpSpPr>
            <a:grpSpLocks/>
          </p:cNvGrpSpPr>
          <p:nvPr/>
        </p:nvGrpSpPr>
        <p:grpSpPr bwMode="auto">
          <a:xfrm>
            <a:off x="5003800" y="2420938"/>
            <a:ext cx="3455988" cy="2232025"/>
            <a:chOff x="1565" y="1162"/>
            <a:chExt cx="2177" cy="1406"/>
          </a:xfrm>
        </p:grpSpPr>
        <p:sp>
          <p:nvSpPr>
            <p:cNvPr id="52229" name="Rectangle 5">
              <a:extLst>
                <a:ext uri="{FF2B5EF4-FFF2-40B4-BE49-F238E27FC236}">
                  <a16:creationId xmlns:a16="http://schemas.microsoft.com/office/drawing/2014/main" id="{F4F4C591-A150-0F4A-B1B9-76E10FCF634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65" y="1162"/>
              <a:ext cx="2177" cy="1406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52230" name="Rectangle 6">
              <a:extLst>
                <a:ext uri="{FF2B5EF4-FFF2-40B4-BE49-F238E27FC236}">
                  <a16:creationId xmlns:a16="http://schemas.microsoft.com/office/drawing/2014/main" id="{404AD82F-691E-EF4F-9243-7AAB6F34CC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7" y="1389"/>
              <a:ext cx="1678" cy="95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</p:grpSp>
      <p:sp>
        <p:nvSpPr>
          <p:cNvPr id="52231" name="Freeform 7">
            <a:extLst>
              <a:ext uri="{FF2B5EF4-FFF2-40B4-BE49-F238E27FC236}">
                <a16:creationId xmlns:a16="http://schemas.microsoft.com/office/drawing/2014/main" id="{A79F8DA4-E3C8-9245-97A3-7F562E4DE138}"/>
              </a:ext>
            </a:extLst>
          </p:cNvPr>
          <p:cNvSpPr>
            <a:spLocks/>
          </p:cNvSpPr>
          <p:nvPr/>
        </p:nvSpPr>
        <p:spPr bwMode="auto">
          <a:xfrm>
            <a:off x="5435600" y="3213100"/>
            <a:ext cx="2520950" cy="1079500"/>
          </a:xfrm>
          <a:custGeom>
            <a:avLst/>
            <a:gdLst>
              <a:gd name="T0" fmla="*/ 0 w 1588"/>
              <a:gd name="T1" fmla="*/ 680 h 680"/>
              <a:gd name="T2" fmla="*/ 817 w 1588"/>
              <a:gd name="T3" fmla="*/ 0 h 680"/>
              <a:gd name="T4" fmla="*/ 1588 w 1588"/>
              <a:gd name="T5" fmla="*/ 680 h 68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588" h="680">
                <a:moveTo>
                  <a:pt x="0" y="680"/>
                </a:moveTo>
                <a:cubicBezTo>
                  <a:pt x="276" y="340"/>
                  <a:pt x="552" y="0"/>
                  <a:pt x="817" y="0"/>
                </a:cubicBezTo>
                <a:cubicBezTo>
                  <a:pt x="1082" y="0"/>
                  <a:pt x="1460" y="552"/>
                  <a:pt x="1588" y="68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_tradnl"/>
          </a:p>
        </p:txBody>
      </p:sp>
      <p:sp>
        <p:nvSpPr>
          <p:cNvPr id="52232" name="Rectangle 8">
            <a:extLst>
              <a:ext uri="{FF2B5EF4-FFF2-40B4-BE49-F238E27FC236}">
                <a16:creationId xmlns:a16="http://schemas.microsoft.com/office/drawing/2014/main" id="{D6298430-E654-234D-B4DC-EB0D7CC5EE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1638" y="2276475"/>
            <a:ext cx="719137" cy="503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MX" altLang="en-MX" sz="1400"/>
              <a:t>0, 0</a:t>
            </a:r>
            <a:endParaRPr lang="es-ES" altLang="en-MX" sz="1400"/>
          </a:p>
        </p:txBody>
      </p:sp>
      <p:sp>
        <p:nvSpPr>
          <p:cNvPr id="52233" name="Rectangle 9">
            <a:extLst>
              <a:ext uri="{FF2B5EF4-FFF2-40B4-BE49-F238E27FC236}">
                <a16:creationId xmlns:a16="http://schemas.microsoft.com/office/drawing/2014/main" id="{87E68C9E-750F-9D42-8A6D-644C7C3316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027988" y="4652963"/>
            <a:ext cx="865187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MX" altLang="en-MX" sz="1400"/>
              <a:t>500, 400</a:t>
            </a:r>
            <a:endParaRPr lang="es-ES" altLang="en-MX" sz="1400"/>
          </a:p>
        </p:txBody>
      </p:sp>
      <p:sp>
        <p:nvSpPr>
          <p:cNvPr id="52234" name="Rectangle 10">
            <a:extLst>
              <a:ext uri="{FF2B5EF4-FFF2-40B4-BE49-F238E27FC236}">
                <a16:creationId xmlns:a16="http://schemas.microsoft.com/office/drawing/2014/main" id="{9EBEA944-9496-664E-85BD-16DA74A7E5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9700" y="2420938"/>
            <a:ext cx="719138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MX" altLang="en-MX" sz="1400"/>
              <a:t>50, 40</a:t>
            </a:r>
            <a:endParaRPr lang="es-ES" altLang="en-MX" sz="1400"/>
          </a:p>
        </p:txBody>
      </p:sp>
      <p:sp>
        <p:nvSpPr>
          <p:cNvPr id="52235" name="Rectangle 11">
            <a:extLst>
              <a:ext uri="{FF2B5EF4-FFF2-40B4-BE49-F238E27FC236}">
                <a16:creationId xmlns:a16="http://schemas.microsoft.com/office/drawing/2014/main" id="{F928CE84-6D30-8042-87CC-4DAB8F8C6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67625" y="4221163"/>
            <a:ext cx="792163" cy="503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s-MX" altLang="en-MX" sz="1400"/>
              <a:t>450, 360</a:t>
            </a:r>
            <a:endParaRPr lang="es-ES" altLang="en-MX" sz="140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72F261EE-AEF2-C549-BC28-DFEA3875F6F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0417077"/>
              </p:ext>
            </p:extLst>
          </p:nvPr>
        </p:nvGraphicFramePr>
        <p:xfrm>
          <a:off x="330100" y="2552383"/>
          <a:ext cx="3845025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64705">
                  <a:extLst>
                    <a:ext uri="{9D8B030D-6E8A-4147-A177-3AD203B41FA5}">
                      <a16:colId xmlns:a16="http://schemas.microsoft.com/office/drawing/2014/main" val="4056545031"/>
                    </a:ext>
                  </a:extLst>
                </a:gridCol>
                <a:gridCol w="925489">
                  <a:extLst>
                    <a:ext uri="{9D8B030D-6E8A-4147-A177-3AD203B41FA5}">
                      <a16:colId xmlns:a16="http://schemas.microsoft.com/office/drawing/2014/main" val="1319366285"/>
                    </a:ext>
                  </a:extLst>
                </a:gridCol>
                <a:gridCol w="1018727">
                  <a:extLst>
                    <a:ext uri="{9D8B030D-6E8A-4147-A177-3AD203B41FA5}">
                      <a16:colId xmlns:a16="http://schemas.microsoft.com/office/drawing/2014/main" val="774657159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3535313422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Ventana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Viewport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ES_trad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1602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/>
                        <a:t>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/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/>
                        <a:t>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b="1" dirty="0"/>
                        <a:t>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73089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360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29222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107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258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708974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164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169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748825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221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74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632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30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279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156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398461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336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265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38061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393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ES_tradnl" dirty="0"/>
                        <a:t>360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174862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>
            <a:extLst>
              <a:ext uri="{FF2B5EF4-FFF2-40B4-BE49-F238E27FC236}">
                <a16:creationId xmlns:a16="http://schemas.microsoft.com/office/drawing/2014/main" id="{6F5BC792-951D-9E4F-8032-2283A20706D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MX" sz="5000" dirty="0"/>
              <a:t>Resumen</a:t>
            </a:r>
            <a:endParaRPr lang="es-ES" altLang="en-MX" sz="5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6323" name="Rectangle 3">
                <a:extLst>
                  <a:ext uri="{FF2B5EF4-FFF2-40B4-BE49-F238E27FC236}">
                    <a16:creationId xmlns:a16="http://schemas.microsoft.com/office/drawing/2014/main" id="{9D20FF27-3B36-9F47-9800-DC344C2CD0B5}"/>
                  </a:ext>
                </a:extLst>
              </p:cNvPr>
              <p:cNvSpPr>
                <a:spLocks noGrp="1" noChangeArrowheads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pPr marL="514350" indent="-51435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s-MX" altLang="en-MX" sz="2600" dirty="0"/>
                  <a:t>Definir la ventana: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altLang="en-MX" sz="2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𝑚𝑖𝑛</m:t>
                        </m:r>
                      </m:sub>
                    </m:sSub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𝑚𝑖𝑛</m:t>
                        </m:r>
                      </m:sub>
                    </m:sSub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b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</m:oMath>
                </a14:m>
                <a:r>
                  <a:rPr lang="es-MX" altLang="en-MX" sz="2600" dirty="0"/>
                  <a:t>.</a:t>
                </a:r>
              </a:p>
              <a:p>
                <a:pPr marL="514350" indent="-51435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s-MX" altLang="en-MX" sz="2600" dirty="0"/>
                  <a:t>Definir el viewport: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s-MX" altLang="en-MX" sz="2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𝑚𝑖𝑛</m:t>
                        </m:r>
                      </m:sub>
                    </m:sSub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𝑚𝑖𝑛</m:t>
                        </m:r>
                      </m:sub>
                    </m:sSub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𝑢</m:t>
                        </m:r>
                      </m:e>
                      <m:sub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,</m:t>
                    </m:r>
                    <m:sSub>
                      <m:sSubPr>
                        <m:ctrlP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s-ES" altLang="en-MX" sz="2600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</m:oMath>
                </a14:m>
                <a:r>
                  <a:rPr lang="es-MX" altLang="en-MX" sz="2600" dirty="0"/>
                  <a:t>.</a:t>
                </a:r>
              </a:p>
              <a:p>
                <a:pPr marL="514350" indent="-514350">
                  <a:lnSpc>
                    <a:spcPct val="90000"/>
                  </a:lnSpc>
                  <a:buFont typeface="+mj-lt"/>
                  <a:buAutoNum type="arabicPeriod"/>
                </a:pPr>
                <a:r>
                  <a:rPr lang="es-MX" altLang="en-MX" sz="2600" dirty="0"/>
                  <a:t>Para cada punto </a:t>
                </a:r>
                <a14:m>
                  <m:oMath xmlns:m="http://schemas.openxmlformats.org/officeDocument/2006/math"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s-MX" altLang="en-MX" sz="2600" dirty="0"/>
                  <a:t> en la ventana:</a:t>
                </a:r>
              </a:p>
              <a:p>
                <a:pPr marL="788670" lvl="1" indent="-514350">
                  <a:lnSpc>
                    <a:spcPct val="90000"/>
                  </a:lnSpc>
                  <a:buFont typeface="+mj-lt"/>
                  <a:buAutoNum type="alphaLcParenR"/>
                </a:pPr>
                <a:r>
                  <a:rPr lang="es-MX" altLang="en-MX" sz="2500" dirty="0"/>
                  <a:t>Aplicar las ecuaciones para encontrar el punto </a:t>
                </a:r>
                <a14:m>
                  <m:oMath xmlns:m="http://schemas.openxmlformats.org/officeDocument/2006/math">
                    <m:r>
                      <a:rPr lang="es-ES" altLang="en-MX" sz="2500" b="0" i="1" smtClean="0">
                        <a:latin typeface="Cambria Math" panose="02040503050406030204" pitchFamily="18" charset="0"/>
                      </a:rPr>
                      <m:t>𝑞</m:t>
                    </m:r>
                    <m:r>
                      <a:rPr lang="es-ES" altLang="en-MX" sz="25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s-ES" altLang="en-MX" sz="25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s-ES" altLang="en-MX" sz="2500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s-ES" altLang="en-MX" sz="25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s-ES" altLang="en-MX" sz="25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s-MX" altLang="en-MX" sz="2500" dirty="0"/>
                  <a:t>.</a:t>
                </a:r>
                <a:endParaRPr lang="es-MX" altLang="en-MX" sz="2150" dirty="0"/>
              </a:p>
              <a:p>
                <a:pPr marL="788670" lvl="1" indent="-514350">
                  <a:lnSpc>
                    <a:spcPct val="90000"/>
                  </a:lnSpc>
                  <a:buFont typeface="+mj-lt"/>
                  <a:buAutoNum type="alphaLcParenR"/>
                </a:pPr>
                <a:r>
                  <a:rPr lang="es-MX" altLang="en-MX" sz="2500" dirty="0"/>
                  <a:t>Graficar </a:t>
                </a:r>
                <a14:m>
                  <m:oMath xmlns:m="http://schemas.openxmlformats.org/officeDocument/2006/math">
                    <m:r>
                      <a:rPr lang="es-ES" altLang="en-MX" sz="2500" b="0" i="1" smtClean="0">
                        <a:latin typeface="Cambria Math" panose="02040503050406030204" pitchFamily="18" charset="0"/>
                      </a:rPr>
                      <m:t>𝑞</m:t>
                    </m:r>
                  </m:oMath>
                </a14:m>
                <a:r>
                  <a:rPr lang="es-MX" altLang="en-MX" sz="2500" dirty="0"/>
                  <a:t> en el viewport.</a:t>
                </a:r>
              </a:p>
              <a:p>
                <a:pPr marL="571500" indent="-571500">
                  <a:lnSpc>
                    <a:spcPct val="90000"/>
                  </a:lnSpc>
                  <a:buFont typeface="Wingdings" pitchFamily="2" charset="2"/>
                  <a:buAutoNum type="arabicPeriod"/>
                </a:pPr>
                <a:endParaRPr lang="es-MX" altLang="en-MX" sz="2600" dirty="0"/>
              </a:p>
            </p:txBody>
          </p:sp>
        </mc:Choice>
        <mc:Fallback xmlns="">
          <p:sp>
            <p:nvSpPr>
              <p:cNvPr id="56323" name="Rectangle 3">
                <a:extLst>
                  <a:ext uri="{FF2B5EF4-FFF2-40B4-BE49-F238E27FC236}">
                    <a16:creationId xmlns:a16="http://schemas.microsoft.com/office/drawing/2014/main" id="{9D20FF27-3B36-9F47-9800-DC344C2CD0B5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235" t="-2305"/>
                </a:stretch>
              </a:blipFill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CF058C-2768-F04C-AF63-66756CFB4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8A4F3F-D127-DF43-BBD6-BFC0A98AC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EB31CA-B7C5-F04C-9FB5-35E016FC640A}" type="slidenum">
              <a:rPr lang="es-ES" altLang="en-MX"/>
              <a:pPr/>
              <a:t>22</a:t>
            </a:fld>
            <a:endParaRPr lang="es-ES" altLang="en-MX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AD4EE-EC51-354B-AB69-C9AB8DB4F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Problema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6F7D-BB65-6E45-AE26-1A8DD91F45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3600" indent="-273600"/>
            <a:r>
              <a:rPr lang="es-ES_tradnl" dirty="0"/>
              <a:t>Las coordenadas del panel son números enteros no negativos.</a:t>
            </a:r>
          </a:p>
          <a:p>
            <a:pPr marL="273600" indent="-273600"/>
            <a:r>
              <a:rPr lang="es-ES_tradnl" dirty="0"/>
              <a:t>El rango de las coordenadas del panel están entre (0, 0) y (599, 399).</a:t>
            </a:r>
          </a:p>
          <a:p>
            <a:pPr marL="273600" indent="-273600"/>
            <a:r>
              <a:rPr lang="es-ES_tradnl" dirty="0"/>
              <a:t>El origen está en la parte superior izquierda.</a:t>
            </a:r>
          </a:p>
          <a:p>
            <a:pPr marL="273600" indent="-273600"/>
            <a:r>
              <a:rPr lang="es-ES_tradnl" dirty="0"/>
              <a:t>Las coordenadas de los puntos son números reales arbitrarios.</a:t>
            </a:r>
          </a:p>
          <a:p>
            <a:pPr marL="273600" indent="-273600"/>
            <a:r>
              <a:rPr lang="es-ES_tradnl" dirty="0"/>
              <a:t>El origen puede estar en cualquier lugar.</a:t>
            </a:r>
          </a:p>
          <a:p>
            <a:pPr marL="273600" indent="-273600"/>
            <a:endParaRPr lang="es-ES_tradnl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62B9B1-0D5C-7440-9FA6-471C9864A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46E8BA-A10A-9445-8154-8B8743E57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80A3C-BD44-B940-92B9-865004B8664A}" type="slidenum">
              <a:rPr lang="es-ES" altLang="en-MX" smtClean="0"/>
              <a:pPr/>
              <a:t>3</a:t>
            </a:fld>
            <a:endParaRPr lang="es-ES" altLang="en-MX"/>
          </a:p>
        </p:txBody>
      </p:sp>
    </p:spTree>
    <p:extLst>
      <p:ext uri="{BB962C8B-B14F-4D97-AF65-F5344CB8AC3E}">
        <p14:creationId xmlns:p14="http://schemas.microsoft.com/office/powerpoint/2010/main" val="3029825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2AD4EE-EC51-354B-AB69-C9AB8DB4F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/>
              <a:t>Problema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8D6F7D-BB65-6E45-AE26-1A8DD91F458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73600" indent="-273600"/>
            <a:r>
              <a:rPr lang="es-ES_tradnl" dirty="0"/>
              <a:t>La solución es hacer una proyección (mapeo) del sistema de coordenadas de los datos al sistema de coordenadas del panel.</a:t>
            </a:r>
          </a:p>
          <a:p>
            <a:pPr marL="273600" indent="-273600"/>
            <a:r>
              <a:rPr lang="es-ES_tradnl" dirty="0"/>
              <a:t>Esta proyección se le conoce como </a:t>
            </a:r>
            <a:r>
              <a:rPr lang="es-ES_tradnl" b="1" dirty="0"/>
              <a:t>proyección ventana – viewport</a:t>
            </a:r>
            <a:r>
              <a:rPr lang="es-ES_tradnl" dirty="0"/>
              <a:t>.</a:t>
            </a:r>
          </a:p>
          <a:p>
            <a:pPr marL="273600" indent="-273600"/>
            <a:endParaRPr lang="es-ES_tradnl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62B9B1-0D5C-7440-9FA6-471C9864A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46E8BA-A10A-9445-8154-8B8743E57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80A3C-BD44-B940-92B9-865004B8664A}" type="slidenum">
              <a:rPr lang="es-ES" altLang="en-MX" smtClean="0"/>
              <a:pPr/>
              <a:t>4</a:t>
            </a:fld>
            <a:endParaRPr lang="es-ES" altLang="en-MX"/>
          </a:p>
        </p:txBody>
      </p:sp>
    </p:spTree>
    <p:extLst>
      <p:ext uri="{BB962C8B-B14F-4D97-AF65-F5344CB8AC3E}">
        <p14:creationId xmlns:p14="http://schemas.microsoft.com/office/powerpoint/2010/main" val="39977744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>
            <a:extLst>
              <a:ext uri="{FF2B5EF4-FFF2-40B4-BE49-F238E27FC236}">
                <a16:creationId xmlns:a16="http://schemas.microsoft.com/office/drawing/2014/main" id="{DD731EC8-8240-4C4E-994E-1631E553DE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MX" sz="5000" dirty="0"/>
              <a:t>Definiciones</a:t>
            </a:r>
            <a:endParaRPr lang="es-ES" altLang="en-MX" sz="5000" dirty="0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CB13C388-9E86-4445-8938-5DDEAB832790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3600" indent="-273600"/>
            <a:r>
              <a:rPr lang="es-MX" altLang="en-MX" sz="2600" dirty="0"/>
              <a:t>Viewport: región de la pantalla donde se dibuja. Ejemplo: panel.</a:t>
            </a:r>
          </a:p>
          <a:p>
            <a:pPr marL="273600" indent="-273600"/>
            <a:r>
              <a:rPr lang="es-MX" altLang="en-MX" sz="2600" dirty="0"/>
              <a:t>Ventana: región del mundo que se desea </a:t>
            </a:r>
            <a:r>
              <a:rPr lang="es-MX" altLang="en-MX" dirty="0"/>
              <a:t>dibuj</a:t>
            </a:r>
            <a:r>
              <a:rPr lang="es-MX" altLang="en-MX" sz="2600" dirty="0"/>
              <a:t>ar en un viewport.</a:t>
            </a:r>
          </a:p>
          <a:p>
            <a:pPr marL="273600" indent="-273600"/>
            <a:r>
              <a:rPr lang="es-MX" altLang="en-MX" dirty="0"/>
              <a:t>La ventana y el viewport tienen su propio sistemas de coordenadas.</a:t>
            </a:r>
          </a:p>
          <a:p>
            <a:pPr marL="273600" indent="-273600"/>
            <a:endParaRPr lang="es-ES" altLang="en-MX" sz="2600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A4089E-A875-7644-94F9-E3964D2CA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05B995-D70F-C44C-B0F9-F533508EA3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3B0AD-19CA-414E-941D-AB04C4ABD290}" type="slidenum">
              <a:rPr lang="es-ES" altLang="en-MX"/>
              <a:pPr/>
              <a:t>5</a:t>
            </a:fld>
            <a:endParaRPr lang="es-ES" altLang="en-MX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:a16="http://schemas.microsoft.com/office/drawing/2014/main" id="{949CA4BB-3603-CF4F-B504-6D5C5963060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MX" sz="5000" dirty="0"/>
              <a:t>Definiciones</a:t>
            </a:r>
            <a:endParaRPr lang="es-ES" altLang="en-MX" sz="5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2291" name="Rectangle 3">
                <a:extLst>
                  <a:ext uri="{FF2B5EF4-FFF2-40B4-BE49-F238E27FC236}">
                    <a16:creationId xmlns:a16="http://schemas.microsoft.com/office/drawing/2014/main" id="{82A11692-0DCD-5046-980C-5D0259F8E20E}"/>
                  </a:ext>
                </a:extLst>
              </p:cNvPr>
              <p:cNvSpPr>
                <a:spLocks noGrp="1" noChangeArrowheads="1"/>
              </p:cNvSpPr>
              <p:nvPr>
                <p:ph idx="1"/>
              </p:nvPr>
            </p:nvSpPr>
            <p:spPr>
              <a:xfrm>
                <a:off x="684213" y="1752600"/>
                <a:ext cx="7883525" cy="1460500"/>
              </a:xfrm>
            </p:spPr>
            <p:txBody>
              <a:bodyPr/>
              <a:lstStyle/>
              <a:p>
                <a:pPr marL="273600" indent="-273600"/>
                <a:r>
                  <a:rPr lang="es-MX" altLang="en-MX" sz="2600" dirty="0"/>
                  <a:t>Ejemplo de ventana:</a:t>
                </a:r>
              </a:p>
              <a:p>
                <a:pPr marL="273600" indent="-273600"/>
                <a14:m>
                  <m:oMath xmlns:m="http://schemas.openxmlformats.org/officeDocument/2006/math"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:[0, 2</m:t>
                    </m:r>
                    <m:r>
                      <a:rPr lang="es-ES" altLang="en-MX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s-ES" altLang="en-MX" sz="2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endParaRPr lang="es-MX" altLang="en-MX" sz="2600" dirty="0"/>
              </a:p>
              <a:p>
                <a:pPr marL="273600" indent="-273600"/>
                <a14:m>
                  <m:oMath xmlns:m="http://schemas.openxmlformats.org/officeDocument/2006/math"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s-ES" altLang="en-MX" sz="2600" b="0" i="1" smtClean="0">
                        <a:latin typeface="Cambria Math" panose="02040503050406030204" pitchFamily="18" charset="0"/>
                      </a:rPr>
                      <m:t>:[−1, 1]</m:t>
                    </m:r>
                  </m:oMath>
                </a14:m>
                <a:endParaRPr lang="el-GR" altLang="en-MX" sz="2600" dirty="0"/>
              </a:p>
              <a:p>
                <a:endParaRPr lang="es-MX" altLang="en-MX" sz="2600" dirty="0"/>
              </a:p>
              <a:p>
                <a:endParaRPr lang="es-MX" altLang="en-MX" sz="2600" dirty="0"/>
              </a:p>
              <a:p>
                <a:endParaRPr lang="es-ES" altLang="en-MX" sz="2600" dirty="0"/>
              </a:p>
            </p:txBody>
          </p:sp>
        </mc:Choice>
        <mc:Fallback xmlns="">
          <p:sp>
            <p:nvSpPr>
              <p:cNvPr id="12291" name="Rectangle 3">
                <a:extLst>
                  <a:ext uri="{FF2B5EF4-FFF2-40B4-BE49-F238E27FC236}">
                    <a16:creationId xmlns:a16="http://schemas.microsoft.com/office/drawing/2014/main" id="{82A11692-0DCD-5046-980C-5D0259F8E20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4213" y="1752600"/>
                <a:ext cx="7883525" cy="1460500"/>
              </a:xfrm>
              <a:blipFill>
                <a:blip r:embed="rId3"/>
                <a:stretch>
                  <a:fillRect l="-804" t="-4348" b="-6087"/>
                </a:stretch>
              </a:blipFill>
            </p:spPr>
            <p:txBody>
              <a:bodyPr/>
              <a:lstStyle/>
              <a:p>
                <a:r>
                  <a:rPr lang="es-ES_tradnl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1CF609D8-EC48-FE45-BB55-3A48BF5D9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8F8F24DC-B443-454B-A0C9-DEBA9F1205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F13C9F-9FDC-274F-A7B7-9A94B82F12A9}" type="slidenum">
              <a:rPr lang="es-ES" altLang="en-MX"/>
              <a:pPr/>
              <a:t>6</a:t>
            </a:fld>
            <a:endParaRPr lang="es-ES" altLang="en-MX"/>
          </a:p>
        </p:txBody>
      </p:sp>
      <p:grpSp>
        <p:nvGrpSpPr>
          <p:cNvPr id="12300" name="Group 12">
            <a:extLst>
              <a:ext uri="{FF2B5EF4-FFF2-40B4-BE49-F238E27FC236}">
                <a16:creationId xmlns:a16="http://schemas.microsoft.com/office/drawing/2014/main" id="{24BDEC06-DFF5-7745-8314-EC76A01A4096}"/>
              </a:ext>
            </a:extLst>
          </p:cNvPr>
          <p:cNvGrpSpPr>
            <a:grpSpLocks/>
          </p:cNvGrpSpPr>
          <p:nvPr/>
        </p:nvGrpSpPr>
        <p:grpSpPr bwMode="auto">
          <a:xfrm>
            <a:off x="2411760" y="3861048"/>
            <a:ext cx="3097212" cy="1403350"/>
            <a:chOff x="1565" y="2704"/>
            <a:chExt cx="1951" cy="884"/>
          </a:xfrm>
        </p:grpSpPr>
        <p:sp>
          <p:nvSpPr>
            <p:cNvPr id="12294" name="Line 6">
              <a:extLst>
                <a:ext uri="{FF2B5EF4-FFF2-40B4-BE49-F238E27FC236}">
                  <a16:creationId xmlns:a16="http://schemas.microsoft.com/office/drawing/2014/main" id="{23A9A480-69A0-3143-A196-2B44F9A546F8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91" y="2704"/>
              <a:ext cx="0" cy="7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293" name="Line 5">
              <a:extLst>
                <a:ext uri="{FF2B5EF4-FFF2-40B4-BE49-F238E27FC236}">
                  <a16:creationId xmlns:a16="http://schemas.microsoft.com/office/drawing/2014/main" id="{70C9BEEF-250D-D34F-87DC-5E6901A00A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5" y="3203"/>
              <a:ext cx="19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295" name="Freeform 7">
              <a:extLst>
                <a:ext uri="{FF2B5EF4-FFF2-40B4-BE49-F238E27FC236}">
                  <a16:creationId xmlns:a16="http://schemas.microsoft.com/office/drawing/2014/main" id="{4CD7E31E-810D-3348-A30C-56A0C58AAFA3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1" y="2841"/>
              <a:ext cx="1633" cy="747"/>
            </a:xfrm>
            <a:custGeom>
              <a:avLst/>
              <a:gdLst>
                <a:gd name="T0" fmla="*/ 0 w 1633"/>
                <a:gd name="T1" fmla="*/ 378 h 747"/>
                <a:gd name="T2" fmla="*/ 499 w 1633"/>
                <a:gd name="T3" fmla="*/ 60 h 747"/>
                <a:gd name="T4" fmla="*/ 1134 w 1633"/>
                <a:gd name="T5" fmla="*/ 740 h 747"/>
                <a:gd name="T6" fmla="*/ 1633 w 1633"/>
                <a:gd name="T7" fmla="*/ 1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33" h="747">
                  <a:moveTo>
                    <a:pt x="0" y="378"/>
                  </a:moveTo>
                  <a:cubicBezTo>
                    <a:pt x="155" y="189"/>
                    <a:pt x="310" y="0"/>
                    <a:pt x="499" y="60"/>
                  </a:cubicBezTo>
                  <a:cubicBezTo>
                    <a:pt x="688" y="120"/>
                    <a:pt x="945" y="747"/>
                    <a:pt x="1134" y="740"/>
                  </a:cubicBezTo>
                  <a:cubicBezTo>
                    <a:pt x="1323" y="733"/>
                    <a:pt x="1505" y="121"/>
                    <a:pt x="1633" y="1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2296" name="Text Box 8">
              <a:extLst>
                <a:ext uri="{FF2B5EF4-FFF2-40B4-BE49-F238E27FC236}">
                  <a16:creationId xmlns:a16="http://schemas.microsoft.com/office/drawing/2014/main" id="{5ECA1344-D09D-F646-B2D5-97ED242D52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4" y="3249"/>
              <a:ext cx="18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MX" altLang="en-MX" sz="1200"/>
                <a:t>X</a:t>
              </a:r>
              <a:endParaRPr lang="es-ES" altLang="en-MX" sz="1200"/>
            </a:p>
          </p:txBody>
        </p:sp>
        <p:sp>
          <p:nvSpPr>
            <p:cNvPr id="12297" name="Text Box 9">
              <a:extLst>
                <a:ext uri="{FF2B5EF4-FFF2-40B4-BE49-F238E27FC236}">
                  <a16:creationId xmlns:a16="http://schemas.microsoft.com/office/drawing/2014/main" id="{05646ABB-9A16-1143-83AA-A22F3F0DE4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5" y="2750"/>
              <a:ext cx="173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MX" altLang="en-MX" sz="1200"/>
                <a:t>y</a:t>
              </a:r>
              <a:endParaRPr lang="es-ES" altLang="en-MX" sz="1200"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00FC4A7A-7F1F-644B-9989-8731D34123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MX" sz="5000" dirty="0"/>
              <a:t>Definiciones</a:t>
            </a:r>
            <a:endParaRPr lang="es-ES" altLang="en-MX" sz="5000" dirty="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4B6DA2A5-7226-024B-AA7B-DD681151A17C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273600" indent="-273600"/>
            <a:r>
              <a:rPr lang="es-MX" altLang="en-MX" sz="2600" dirty="0"/>
              <a:t>Ejemplo de viewport:</a:t>
            </a:r>
          </a:p>
          <a:p>
            <a:endParaRPr lang="es-MX" altLang="en-MX" dirty="0"/>
          </a:p>
          <a:p>
            <a:endParaRPr lang="es-ES" altLang="en-MX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3D44508D-6823-264F-A11F-39AA62546C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21139ACF-2F3F-4B4E-96D7-C10342E8EE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601CF0-2779-F84A-BCEC-29CDAD7E5BDA}" type="slidenum">
              <a:rPr lang="es-ES" altLang="en-MX"/>
              <a:pPr/>
              <a:t>7</a:t>
            </a:fld>
            <a:endParaRPr lang="es-ES" altLang="en-MX"/>
          </a:p>
        </p:txBody>
      </p:sp>
      <p:grpSp>
        <p:nvGrpSpPr>
          <p:cNvPr id="14343" name="Group 7">
            <a:extLst>
              <a:ext uri="{FF2B5EF4-FFF2-40B4-BE49-F238E27FC236}">
                <a16:creationId xmlns:a16="http://schemas.microsoft.com/office/drawing/2014/main" id="{760CBF71-7049-254F-9B9E-70E953B70EAC}"/>
              </a:ext>
            </a:extLst>
          </p:cNvPr>
          <p:cNvGrpSpPr>
            <a:grpSpLocks/>
          </p:cNvGrpSpPr>
          <p:nvPr/>
        </p:nvGrpSpPr>
        <p:grpSpPr bwMode="auto">
          <a:xfrm>
            <a:off x="2392363" y="3736976"/>
            <a:ext cx="4184650" cy="2055813"/>
            <a:chOff x="1507" y="2354"/>
            <a:chExt cx="2636" cy="1295"/>
          </a:xfrm>
        </p:grpSpPr>
        <p:sp>
          <p:nvSpPr>
            <p:cNvPr id="14340" name="Rectangle 4">
              <a:extLst>
                <a:ext uri="{FF2B5EF4-FFF2-40B4-BE49-F238E27FC236}">
                  <a16:creationId xmlns:a16="http://schemas.microsoft.com/office/drawing/2014/main" id="{C86BA26A-BB69-A64C-8181-2268E7260B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82" y="2432"/>
              <a:ext cx="1814" cy="998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ES_tradnl"/>
            </a:p>
          </p:txBody>
        </p:sp>
        <p:sp>
          <p:nvSpPr>
            <p:cNvPr id="14341" name="Text Box 5">
              <a:extLst>
                <a:ext uri="{FF2B5EF4-FFF2-40B4-BE49-F238E27FC236}">
                  <a16:creationId xmlns:a16="http://schemas.microsoft.com/office/drawing/2014/main" id="{78EC82EF-C81E-6540-BC89-6A4C997ED4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07" y="2354"/>
              <a:ext cx="307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MX" altLang="en-MX" sz="1200"/>
                <a:t>0, 0</a:t>
              </a:r>
              <a:endParaRPr lang="es-ES" altLang="en-MX" sz="1200"/>
            </a:p>
          </p:txBody>
        </p:sp>
        <p:sp>
          <p:nvSpPr>
            <p:cNvPr id="14342" name="Text Box 6">
              <a:extLst>
                <a:ext uri="{FF2B5EF4-FFF2-40B4-BE49-F238E27FC236}">
                  <a16:creationId xmlns:a16="http://schemas.microsoft.com/office/drawing/2014/main" id="{2F1448B3-3FE7-E94B-970B-B710F5B6A1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51" y="3475"/>
              <a:ext cx="492" cy="17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MX" altLang="en-MX" sz="1200" dirty="0"/>
                <a:t>600, 400</a:t>
              </a:r>
              <a:endParaRPr lang="es-ES" altLang="en-MX" sz="1200" dirty="0"/>
            </a:p>
          </p:txBody>
        </p:sp>
      </p:grpSp>
      <p:sp>
        <p:nvSpPr>
          <p:cNvPr id="14344" name="Line 8">
            <a:extLst>
              <a:ext uri="{FF2B5EF4-FFF2-40B4-BE49-F238E27FC236}">
                <a16:creationId xmlns:a16="http://schemas.microsoft.com/office/drawing/2014/main" id="{860D1CC4-3725-FD4C-8E24-3F58BDD5EFF7}"/>
              </a:ext>
            </a:extLst>
          </p:cNvPr>
          <p:cNvSpPr>
            <a:spLocks noChangeShapeType="1"/>
          </p:cNvSpPr>
          <p:nvPr/>
        </p:nvSpPr>
        <p:spPr bwMode="auto">
          <a:xfrm>
            <a:off x="2987675" y="3429000"/>
            <a:ext cx="14398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_tradnl"/>
          </a:p>
        </p:txBody>
      </p:sp>
      <p:sp>
        <p:nvSpPr>
          <p:cNvPr id="14345" name="Line 9">
            <a:extLst>
              <a:ext uri="{FF2B5EF4-FFF2-40B4-BE49-F238E27FC236}">
                <a16:creationId xmlns:a16="http://schemas.microsoft.com/office/drawing/2014/main" id="{15B0C0CD-81CE-BC4F-AC77-8AB572B7FE9A}"/>
              </a:ext>
            </a:extLst>
          </p:cNvPr>
          <p:cNvSpPr>
            <a:spLocks noChangeShapeType="1"/>
          </p:cNvSpPr>
          <p:nvPr/>
        </p:nvSpPr>
        <p:spPr bwMode="auto">
          <a:xfrm>
            <a:off x="2124075" y="3933825"/>
            <a:ext cx="0" cy="10080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_tradnl"/>
          </a:p>
        </p:txBody>
      </p:sp>
      <p:sp>
        <p:nvSpPr>
          <p:cNvPr id="14346" name="Text Box 10">
            <a:extLst>
              <a:ext uri="{FF2B5EF4-FFF2-40B4-BE49-F238E27FC236}">
                <a16:creationId xmlns:a16="http://schemas.microsoft.com/office/drawing/2014/main" id="{33FBF952-224C-1F48-93E3-2BD68DE956E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4025" y="3016250"/>
            <a:ext cx="2952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altLang="en-MX" sz="1200"/>
              <a:t>U</a:t>
            </a:r>
            <a:endParaRPr lang="es-ES" altLang="en-MX" sz="1200"/>
          </a:p>
        </p:txBody>
      </p:sp>
      <p:sp>
        <p:nvSpPr>
          <p:cNvPr id="14347" name="Text Box 11">
            <a:extLst>
              <a:ext uri="{FF2B5EF4-FFF2-40B4-BE49-F238E27FC236}">
                <a16:creationId xmlns:a16="http://schemas.microsoft.com/office/drawing/2014/main" id="{95088968-EEA4-914B-9859-6ED6DDE5D7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4797425"/>
            <a:ext cx="2889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altLang="en-MX" sz="1200"/>
              <a:t>V</a:t>
            </a:r>
            <a:endParaRPr lang="es-ES" altLang="en-MX" sz="12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9B49A0DB-5401-824D-9783-E29D111790B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MX" altLang="en-MX" sz="5000" dirty="0"/>
              <a:t>Definiciones</a:t>
            </a:r>
            <a:endParaRPr lang="es-ES" altLang="en-MX" sz="5000" dirty="0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9F9B798B-849E-684B-A30E-27EFAE70E7B2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3600" indent="-273600"/>
            <a:r>
              <a:rPr lang="es-MX" altLang="en-MX" sz="2600" b="1" dirty="0"/>
              <a:t>Proyección ventana-viewport</a:t>
            </a:r>
            <a:r>
              <a:rPr lang="es-MX" altLang="en-MX" sz="2600" dirty="0"/>
              <a:t>: dado un punto P en la ventana, encontrar la proyección, Q, de P en el viewport.</a:t>
            </a:r>
            <a:endParaRPr lang="es-ES" altLang="en-MX" sz="2600" dirty="0"/>
          </a:p>
        </p:txBody>
      </p:sp>
      <p:sp>
        <p:nvSpPr>
          <p:cNvPr id="30" name="Footer Placeholder 4">
            <a:extLst>
              <a:ext uri="{FF2B5EF4-FFF2-40B4-BE49-F238E27FC236}">
                <a16:creationId xmlns:a16="http://schemas.microsoft.com/office/drawing/2014/main" id="{CFDA5928-A603-1C46-ACD0-1BE43CD339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31" name="Slide Number Placeholder 5">
            <a:extLst>
              <a:ext uri="{FF2B5EF4-FFF2-40B4-BE49-F238E27FC236}">
                <a16:creationId xmlns:a16="http://schemas.microsoft.com/office/drawing/2014/main" id="{D763931F-D0DF-4748-A8CF-07BC3E1B05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328F67-243E-D74A-9119-CE936CA8ABAF}" type="slidenum">
              <a:rPr lang="es-ES" altLang="en-MX"/>
              <a:pPr/>
              <a:t>8</a:t>
            </a:fld>
            <a:endParaRPr lang="es-ES" altLang="en-MX"/>
          </a:p>
        </p:txBody>
      </p:sp>
      <p:grpSp>
        <p:nvGrpSpPr>
          <p:cNvPr id="16388" name="Group 4">
            <a:extLst>
              <a:ext uri="{FF2B5EF4-FFF2-40B4-BE49-F238E27FC236}">
                <a16:creationId xmlns:a16="http://schemas.microsoft.com/office/drawing/2014/main" id="{778258BB-6873-A448-9059-2C8A9A569598}"/>
              </a:ext>
            </a:extLst>
          </p:cNvPr>
          <p:cNvGrpSpPr>
            <a:grpSpLocks/>
          </p:cNvGrpSpPr>
          <p:nvPr/>
        </p:nvGrpSpPr>
        <p:grpSpPr bwMode="auto">
          <a:xfrm>
            <a:off x="684213" y="4292600"/>
            <a:ext cx="3097212" cy="1403350"/>
            <a:chOff x="1565" y="2704"/>
            <a:chExt cx="1951" cy="884"/>
          </a:xfrm>
        </p:grpSpPr>
        <p:sp>
          <p:nvSpPr>
            <p:cNvPr id="16389" name="Line 5">
              <a:extLst>
                <a:ext uri="{FF2B5EF4-FFF2-40B4-BE49-F238E27FC236}">
                  <a16:creationId xmlns:a16="http://schemas.microsoft.com/office/drawing/2014/main" id="{A58DB95F-68C2-F74B-9763-B7E83FB21B9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91" y="2704"/>
              <a:ext cx="0" cy="7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6390" name="Line 6">
              <a:extLst>
                <a:ext uri="{FF2B5EF4-FFF2-40B4-BE49-F238E27FC236}">
                  <a16:creationId xmlns:a16="http://schemas.microsoft.com/office/drawing/2014/main" id="{DBD6C4AE-C593-E140-A291-0DF40ADACB7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5" y="3203"/>
              <a:ext cx="19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6391" name="Freeform 7">
              <a:extLst>
                <a:ext uri="{FF2B5EF4-FFF2-40B4-BE49-F238E27FC236}">
                  <a16:creationId xmlns:a16="http://schemas.microsoft.com/office/drawing/2014/main" id="{498E600A-8273-7747-8275-5156EE5120F4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1" y="2841"/>
              <a:ext cx="1633" cy="747"/>
            </a:xfrm>
            <a:custGeom>
              <a:avLst/>
              <a:gdLst>
                <a:gd name="T0" fmla="*/ 0 w 1633"/>
                <a:gd name="T1" fmla="*/ 378 h 747"/>
                <a:gd name="T2" fmla="*/ 499 w 1633"/>
                <a:gd name="T3" fmla="*/ 60 h 747"/>
                <a:gd name="T4" fmla="*/ 1134 w 1633"/>
                <a:gd name="T5" fmla="*/ 740 h 747"/>
                <a:gd name="T6" fmla="*/ 1633 w 1633"/>
                <a:gd name="T7" fmla="*/ 1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33" h="747">
                  <a:moveTo>
                    <a:pt x="0" y="378"/>
                  </a:moveTo>
                  <a:cubicBezTo>
                    <a:pt x="155" y="189"/>
                    <a:pt x="310" y="0"/>
                    <a:pt x="499" y="60"/>
                  </a:cubicBezTo>
                  <a:cubicBezTo>
                    <a:pt x="688" y="120"/>
                    <a:pt x="945" y="747"/>
                    <a:pt x="1134" y="740"/>
                  </a:cubicBezTo>
                  <a:cubicBezTo>
                    <a:pt x="1323" y="733"/>
                    <a:pt x="1505" y="121"/>
                    <a:pt x="1633" y="1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6392" name="Text Box 8">
              <a:extLst>
                <a:ext uri="{FF2B5EF4-FFF2-40B4-BE49-F238E27FC236}">
                  <a16:creationId xmlns:a16="http://schemas.microsoft.com/office/drawing/2014/main" id="{B145B04D-ED44-A94C-84A7-78ECB8B9113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4" y="3249"/>
              <a:ext cx="18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MX" altLang="en-MX" sz="1200"/>
                <a:t>X</a:t>
              </a:r>
              <a:endParaRPr lang="es-ES" altLang="en-MX" sz="1200"/>
            </a:p>
          </p:txBody>
        </p:sp>
        <p:sp>
          <p:nvSpPr>
            <p:cNvPr id="16393" name="Text Box 9">
              <a:extLst>
                <a:ext uri="{FF2B5EF4-FFF2-40B4-BE49-F238E27FC236}">
                  <a16:creationId xmlns:a16="http://schemas.microsoft.com/office/drawing/2014/main" id="{72D26E46-7013-7542-BA6D-9F5C751C13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5" y="2750"/>
              <a:ext cx="173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MX" altLang="en-MX" sz="1200"/>
                <a:t>y</a:t>
              </a:r>
              <a:endParaRPr lang="es-ES" altLang="en-MX" sz="1200"/>
            </a:p>
          </p:txBody>
        </p:sp>
      </p:grpSp>
      <p:sp>
        <p:nvSpPr>
          <p:cNvPr id="16394" name="Text Box 10">
            <a:extLst>
              <a:ext uri="{FF2B5EF4-FFF2-40B4-BE49-F238E27FC236}">
                <a16:creationId xmlns:a16="http://schemas.microsoft.com/office/drawing/2014/main" id="{6CB86007-6BC2-3643-9A0F-2515EEC2CD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1638" y="4384675"/>
            <a:ext cx="27622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altLang="en-MX" sz="1200"/>
              <a:t>P</a:t>
            </a:r>
            <a:endParaRPr lang="es-ES" altLang="en-MX" sz="1200"/>
          </a:p>
        </p:txBody>
      </p:sp>
      <p:sp>
        <p:nvSpPr>
          <p:cNvPr id="16396" name="Rectangle 12">
            <a:extLst>
              <a:ext uri="{FF2B5EF4-FFF2-40B4-BE49-F238E27FC236}">
                <a16:creationId xmlns:a16="http://schemas.microsoft.com/office/drawing/2014/main" id="{4CC24730-2902-7F4E-8FF8-AF5E85183E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5375" y="4129088"/>
            <a:ext cx="3005138" cy="15843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ES_tradnl"/>
          </a:p>
        </p:txBody>
      </p:sp>
      <p:sp>
        <p:nvSpPr>
          <p:cNvPr id="16397" name="Text Box 13">
            <a:extLst>
              <a:ext uri="{FF2B5EF4-FFF2-40B4-BE49-F238E27FC236}">
                <a16:creationId xmlns:a16="http://schemas.microsoft.com/office/drawing/2014/main" id="{17DCE640-5A62-904C-AAF4-4D106927EA6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87900" y="3789363"/>
            <a:ext cx="487363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altLang="en-MX" sz="1200"/>
              <a:t>0, 0</a:t>
            </a:r>
            <a:endParaRPr lang="es-ES" altLang="en-MX" sz="1200"/>
          </a:p>
        </p:txBody>
      </p:sp>
      <p:sp>
        <p:nvSpPr>
          <p:cNvPr id="16398" name="Text Box 14">
            <a:extLst>
              <a:ext uri="{FF2B5EF4-FFF2-40B4-BE49-F238E27FC236}">
                <a16:creationId xmlns:a16="http://schemas.microsoft.com/office/drawing/2014/main" id="{BD04D85B-BF64-114F-AC9F-0B1760FB8F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5900" y="5784850"/>
            <a:ext cx="780983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altLang="en-MX" sz="1200" dirty="0"/>
              <a:t>600, 400</a:t>
            </a:r>
            <a:endParaRPr lang="es-ES" altLang="en-MX" sz="1200" dirty="0"/>
          </a:p>
        </p:txBody>
      </p:sp>
      <p:grpSp>
        <p:nvGrpSpPr>
          <p:cNvPr id="16399" name="Group 15">
            <a:extLst>
              <a:ext uri="{FF2B5EF4-FFF2-40B4-BE49-F238E27FC236}">
                <a16:creationId xmlns:a16="http://schemas.microsoft.com/office/drawing/2014/main" id="{B6B5A1E6-E01E-9742-AA78-581B8813D724}"/>
              </a:ext>
            </a:extLst>
          </p:cNvPr>
          <p:cNvGrpSpPr>
            <a:grpSpLocks/>
          </p:cNvGrpSpPr>
          <p:nvPr/>
        </p:nvGrpSpPr>
        <p:grpSpPr bwMode="auto">
          <a:xfrm>
            <a:off x="4859338" y="4292600"/>
            <a:ext cx="3097212" cy="1403350"/>
            <a:chOff x="1565" y="2704"/>
            <a:chExt cx="1951" cy="884"/>
          </a:xfrm>
        </p:grpSpPr>
        <p:sp>
          <p:nvSpPr>
            <p:cNvPr id="16400" name="Line 16">
              <a:extLst>
                <a:ext uri="{FF2B5EF4-FFF2-40B4-BE49-F238E27FC236}">
                  <a16:creationId xmlns:a16="http://schemas.microsoft.com/office/drawing/2014/main" id="{732D7208-4EF9-FC4E-8790-1ADE3CFBC4E3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791" y="2704"/>
              <a:ext cx="0" cy="77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6401" name="Line 17">
              <a:extLst>
                <a:ext uri="{FF2B5EF4-FFF2-40B4-BE49-F238E27FC236}">
                  <a16:creationId xmlns:a16="http://schemas.microsoft.com/office/drawing/2014/main" id="{4683FA43-4613-DB44-B3D3-77503E1E957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65" y="3203"/>
              <a:ext cx="195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6402" name="Freeform 18">
              <a:extLst>
                <a:ext uri="{FF2B5EF4-FFF2-40B4-BE49-F238E27FC236}">
                  <a16:creationId xmlns:a16="http://schemas.microsoft.com/office/drawing/2014/main" id="{B3BF2BD7-9A44-094F-8A25-D09D126B346D}"/>
                </a:ext>
              </a:extLst>
            </p:cNvPr>
            <p:cNvSpPr>
              <a:spLocks/>
            </p:cNvSpPr>
            <p:nvPr/>
          </p:nvSpPr>
          <p:spPr bwMode="auto">
            <a:xfrm>
              <a:off x="1791" y="2841"/>
              <a:ext cx="1633" cy="747"/>
            </a:xfrm>
            <a:custGeom>
              <a:avLst/>
              <a:gdLst>
                <a:gd name="T0" fmla="*/ 0 w 1633"/>
                <a:gd name="T1" fmla="*/ 378 h 747"/>
                <a:gd name="T2" fmla="*/ 499 w 1633"/>
                <a:gd name="T3" fmla="*/ 60 h 747"/>
                <a:gd name="T4" fmla="*/ 1134 w 1633"/>
                <a:gd name="T5" fmla="*/ 740 h 747"/>
                <a:gd name="T6" fmla="*/ 1633 w 1633"/>
                <a:gd name="T7" fmla="*/ 15 h 7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33" h="747">
                  <a:moveTo>
                    <a:pt x="0" y="378"/>
                  </a:moveTo>
                  <a:cubicBezTo>
                    <a:pt x="155" y="189"/>
                    <a:pt x="310" y="0"/>
                    <a:pt x="499" y="60"/>
                  </a:cubicBezTo>
                  <a:cubicBezTo>
                    <a:pt x="688" y="120"/>
                    <a:pt x="945" y="747"/>
                    <a:pt x="1134" y="740"/>
                  </a:cubicBezTo>
                  <a:cubicBezTo>
                    <a:pt x="1323" y="733"/>
                    <a:pt x="1505" y="121"/>
                    <a:pt x="1633" y="15"/>
                  </a:cubicBez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s-ES_tradnl"/>
            </a:p>
          </p:txBody>
        </p:sp>
        <p:sp>
          <p:nvSpPr>
            <p:cNvPr id="16403" name="Text Box 19">
              <a:extLst>
                <a:ext uri="{FF2B5EF4-FFF2-40B4-BE49-F238E27FC236}">
                  <a16:creationId xmlns:a16="http://schemas.microsoft.com/office/drawing/2014/main" id="{59FDE676-A1C9-7D46-9343-AC80871023C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34" y="3249"/>
              <a:ext cx="182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MX" altLang="en-MX" sz="1200"/>
                <a:t>X</a:t>
              </a:r>
              <a:endParaRPr lang="es-ES" altLang="en-MX" sz="1200"/>
            </a:p>
          </p:txBody>
        </p:sp>
        <p:sp>
          <p:nvSpPr>
            <p:cNvPr id="16404" name="Text Box 20">
              <a:extLst>
                <a:ext uri="{FF2B5EF4-FFF2-40B4-BE49-F238E27FC236}">
                  <a16:creationId xmlns:a16="http://schemas.microsoft.com/office/drawing/2014/main" id="{B511CE62-9CCC-9A42-BC83-3876879EAF1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65" y="2750"/>
              <a:ext cx="173" cy="1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s-MX" altLang="en-MX" sz="1200"/>
                <a:t>y</a:t>
              </a:r>
              <a:endParaRPr lang="es-ES" altLang="en-MX" sz="1200"/>
            </a:p>
          </p:txBody>
        </p:sp>
      </p:grpSp>
      <p:sp>
        <p:nvSpPr>
          <p:cNvPr id="16405" name="Text Box 21">
            <a:extLst>
              <a:ext uri="{FF2B5EF4-FFF2-40B4-BE49-F238E27FC236}">
                <a16:creationId xmlns:a16="http://schemas.microsoft.com/office/drawing/2014/main" id="{606185C4-CCE6-3C47-9589-2142757F87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5013" y="5027613"/>
            <a:ext cx="184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en-MX" altLang="en-MX"/>
          </a:p>
        </p:txBody>
      </p:sp>
      <p:sp>
        <p:nvSpPr>
          <p:cNvPr id="16406" name="Text Box 22">
            <a:extLst>
              <a:ext uri="{FF2B5EF4-FFF2-40B4-BE49-F238E27FC236}">
                <a16:creationId xmlns:a16="http://schemas.microsoft.com/office/drawing/2014/main" id="{50085DC7-7E14-754A-8992-88DDE00C67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1188" y="5084763"/>
            <a:ext cx="433387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altLang="en-MX" sz="1200"/>
              <a:t>0,0</a:t>
            </a:r>
            <a:endParaRPr lang="es-ES" altLang="en-MX" sz="1200"/>
          </a:p>
        </p:txBody>
      </p:sp>
      <p:sp>
        <p:nvSpPr>
          <p:cNvPr id="16407" name="Text Box 23">
            <a:extLst>
              <a:ext uri="{FF2B5EF4-FFF2-40B4-BE49-F238E27FC236}">
                <a16:creationId xmlns:a16="http://schemas.microsoft.com/office/drawing/2014/main" id="{1D6375C3-9516-B74D-AB59-C095303BB8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48350" y="4311650"/>
            <a:ext cx="304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altLang="en-MX" sz="1200"/>
              <a:t>Q</a:t>
            </a:r>
            <a:endParaRPr lang="es-ES" altLang="en-MX" sz="1200"/>
          </a:p>
        </p:txBody>
      </p:sp>
      <p:sp>
        <p:nvSpPr>
          <p:cNvPr id="16408" name="Text Box 24">
            <a:extLst>
              <a:ext uri="{FF2B5EF4-FFF2-40B4-BE49-F238E27FC236}">
                <a16:creationId xmlns:a16="http://schemas.microsoft.com/office/drawing/2014/main" id="{5124E7AB-2F53-8049-B5F6-3EEEDB0163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92275" y="3716338"/>
            <a:ext cx="920750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altLang="en-MX" sz="1400"/>
              <a:t>Ventana</a:t>
            </a:r>
            <a:endParaRPr lang="es-ES" altLang="en-MX" sz="1400"/>
          </a:p>
        </p:txBody>
      </p:sp>
      <p:sp>
        <p:nvSpPr>
          <p:cNvPr id="16409" name="Text Box 25">
            <a:extLst>
              <a:ext uri="{FF2B5EF4-FFF2-40B4-BE49-F238E27FC236}">
                <a16:creationId xmlns:a16="http://schemas.microsoft.com/office/drawing/2014/main" id="{DBA4AFE7-68F6-6C43-8F5B-845212CDE1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5963" y="3716338"/>
            <a:ext cx="973137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altLang="en-MX" sz="1400"/>
              <a:t>Viewport</a:t>
            </a:r>
            <a:endParaRPr lang="es-ES" altLang="en-MX" sz="1400"/>
          </a:p>
        </p:txBody>
      </p:sp>
      <p:sp>
        <p:nvSpPr>
          <p:cNvPr id="16410" name="Line 26">
            <a:extLst>
              <a:ext uri="{FF2B5EF4-FFF2-40B4-BE49-F238E27FC236}">
                <a16:creationId xmlns:a16="http://schemas.microsoft.com/office/drawing/2014/main" id="{6A234497-F3DA-B84C-98AC-3447C62D315E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0" y="4149725"/>
            <a:ext cx="0" cy="10795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_tradnl"/>
          </a:p>
        </p:txBody>
      </p:sp>
      <p:sp>
        <p:nvSpPr>
          <p:cNvPr id="16411" name="Line 27">
            <a:extLst>
              <a:ext uri="{FF2B5EF4-FFF2-40B4-BE49-F238E27FC236}">
                <a16:creationId xmlns:a16="http://schemas.microsoft.com/office/drawing/2014/main" id="{C97A6333-0549-3346-AF3D-0AD2A90B6AF5}"/>
              </a:ext>
            </a:extLst>
          </p:cNvPr>
          <p:cNvSpPr>
            <a:spLocks noChangeShapeType="1"/>
          </p:cNvSpPr>
          <p:nvPr/>
        </p:nvSpPr>
        <p:spPr bwMode="auto">
          <a:xfrm>
            <a:off x="4859338" y="5949950"/>
            <a:ext cx="14414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s-ES_tradnl"/>
          </a:p>
        </p:txBody>
      </p:sp>
      <p:sp>
        <p:nvSpPr>
          <p:cNvPr id="16412" name="Text Box 28">
            <a:extLst>
              <a:ext uri="{FF2B5EF4-FFF2-40B4-BE49-F238E27FC236}">
                <a16:creationId xmlns:a16="http://schemas.microsoft.com/office/drawing/2014/main" id="{A8A8BE81-F470-F24D-B392-98C05F7CA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08713" y="5969000"/>
            <a:ext cx="295275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altLang="en-MX" sz="1200"/>
              <a:t>U</a:t>
            </a:r>
            <a:endParaRPr lang="es-ES" altLang="en-MX" sz="1200"/>
          </a:p>
        </p:txBody>
      </p:sp>
      <p:sp>
        <p:nvSpPr>
          <p:cNvPr id="16413" name="Text Box 29">
            <a:extLst>
              <a:ext uri="{FF2B5EF4-FFF2-40B4-BE49-F238E27FC236}">
                <a16:creationId xmlns:a16="http://schemas.microsoft.com/office/drawing/2014/main" id="{FAC063DC-93C9-8F4B-B6FE-1359EACB82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8488" y="5176838"/>
            <a:ext cx="28892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s-MX" altLang="en-MX" sz="1200"/>
              <a:t>V</a:t>
            </a:r>
            <a:endParaRPr lang="es-ES" altLang="en-MX" sz="120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1CAD9-A9E2-7245-A453-AF42F755A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ES_tradnl" sz="5000" dirty="0"/>
              <a:t>Proyección ventana-</a:t>
            </a:r>
            <a:r>
              <a:rPr lang="es-ES_tradnl" sz="5000" dirty="0" err="1"/>
              <a:t>viewport</a:t>
            </a:r>
            <a:endParaRPr lang="es-ES_tradnl" sz="5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DAC824-414C-A646-9E73-2DA05BD484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3600" indent="-273600"/>
            <a:r>
              <a:rPr lang="es-ES_tradnl" sz="2600" dirty="0"/>
              <a:t>Se consideran por separado los ejes horizontal y vertical.</a:t>
            </a:r>
          </a:p>
          <a:p>
            <a:endParaRPr lang="es-ES_tradnl" sz="26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D2F6A0C-E88B-B54D-A8FE-04EF71031A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 altLang="en-MX"/>
              <a:t>Programación Avanzada Universidad de Sonora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B20550-C56A-A445-ACCA-6B6C0B8CAF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D80A3C-BD44-B940-92B9-865004B8664A}" type="slidenum">
              <a:rPr lang="es-ES" altLang="en-MX" smtClean="0"/>
              <a:pPr/>
              <a:t>9</a:t>
            </a:fld>
            <a:endParaRPr lang="es-ES" altLang="en-MX"/>
          </a:p>
        </p:txBody>
      </p:sp>
    </p:spTree>
    <p:extLst>
      <p:ext uri="{BB962C8B-B14F-4D97-AF65-F5344CB8AC3E}">
        <p14:creationId xmlns:p14="http://schemas.microsoft.com/office/powerpoint/2010/main" val="28221760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Personalizado 3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F0000"/>
      </a:hlink>
      <a:folHlink>
        <a:srgbClr val="FF00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01-Introduction</Template>
  <TotalTime>407</TotalTime>
  <Words>839</Words>
  <Application>Microsoft Macintosh PowerPoint</Application>
  <PresentationFormat>On-screen Show (4:3)</PresentationFormat>
  <Paragraphs>289</Paragraphs>
  <Slides>22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7" baseType="lpstr">
      <vt:lpstr>Arial</vt:lpstr>
      <vt:lpstr>Cambria Math</vt:lpstr>
      <vt:lpstr>Wingdings</vt:lpstr>
      <vt:lpstr>Wingdings 2</vt:lpstr>
      <vt:lpstr>Flujo</vt:lpstr>
      <vt:lpstr>Proyección ventana-viewport</vt:lpstr>
      <vt:lpstr>Problema</vt:lpstr>
      <vt:lpstr>Problema</vt:lpstr>
      <vt:lpstr>Problema</vt:lpstr>
      <vt:lpstr>Definiciones</vt:lpstr>
      <vt:lpstr>Definiciones</vt:lpstr>
      <vt:lpstr>Definiciones</vt:lpstr>
      <vt:lpstr>Definiciones</vt:lpstr>
      <vt:lpstr>Proyección ventana-viewport</vt:lpstr>
      <vt:lpstr>Eje horizontal</vt:lpstr>
      <vt:lpstr>Eje horizontal</vt:lpstr>
      <vt:lpstr>Eje horizontal</vt:lpstr>
      <vt:lpstr>Eje horizontal</vt:lpstr>
      <vt:lpstr>Eje vertical</vt:lpstr>
      <vt:lpstr>Eje vertical</vt:lpstr>
      <vt:lpstr>Ejemplo</vt:lpstr>
      <vt:lpstr>Ejemplo</vt:lpstr>
      <vt:lpstr>Ejemplo</vt:lpstr>
      <vt:lpstr>Ejemplo</vt:lpstr>
      <vt:lpstr>Ejemplo</vt:lpstr>
      <vt:lpstr>Ejemplo</vt:lpstr>
      <vt:lpstr>Resumen</vt:lpstr>
    </vt:vector>
  </TitlesOfParts>
  <Company>Universidad de Sonora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Proyección ventana-viewport</dc:title>
  <dc:creator>Universidad de Sonora</dc:creator>
  <cp:lastModifiedBy>HECTOR ANTONIO VILLA MARTINEZ</cp:lastModifiedBy>
  <cp:revision>18</cp:revision>
  <dcterms:created xsi:type="dcterms:W3CDTF">2008-11-27T16:28:01Z</dcterms:created>
  <dcterms:modified xsi:type="dcterms:W3CDTF">2021-10-13T18:05:44Z</dcterms:modified>
</cp:coreProperties>
</file>