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C512C-132A-4A57-B5BE-C2135CA5B040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D76B-5A72-45D5-B3F4-6A9061E22F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91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08A1-7B94-4A4C-9E26-5D258B5678BD}" type="datetime1">
              <a:rPr lang="es-MX" smtClean="0"/>
              <a:t>29/10/2024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67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2066-2439-4B52-8261-A21ADCD46218}" type="datetime1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2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0FF-2E56-4536-862A-5945533799E5}" type="datetime1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1FB5-C75D-4485-9C3F-CD9FDA0D2745}" type="datetime1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2EB5-1805-44DB-8F4F-BC9164A0B129}" type="datetime1">
              <a:rPr lang="es-MX" smtClean="0"/>
              <a:t>29/10/2024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70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17A-53EA-4C59-8BE7-3466930A02BC}" type="datetime1">
              <a:rPr lang="es-MX" smtClean="0"/>
              <a:t>29/10/2024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08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6EBF-A6E7-4534-97A3-C48D1D41E63E}" type="datetime1">
              <a:rPr lang="es-MX" smtClean="0"/>
              <a:t>29/10/2024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12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23B-D9C4-44BD-AA82-47F9B7D1D5DF}" type="datetime1">
              <a:rPr lang="es-MX" smtClean="0"/>
              <a:t>29/10/2024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6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9C9B-0AB8-4C1E-8D91-D41A641D9D89}" type="datetime1">
              <a:rPr lang="es-MX" smtClean="0"/>
              <a:t>29/10/2024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4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49E-1B57-4FE7-9420-0561A750D811}" type="datetime1">
              <a:rPr lang="es-MX" smtClean="0"/>
              <a:t>29/10/2024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1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3876-4CC1-4B05-B75A-5FCDDF890C64}" type="datetime1">
              <a:rPr lang="es-MX" smtClean="0"/>
              <a:t>29/10/2024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01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1057EF-2670-4320-9802-FB571B04493B}" type="datetime1">
              <a:rPr lang="es-MX" smtClean="0"/>
              <a:t>29/10/2024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FB580F-C3FF-4F88-821F-4D710A5C76F9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553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sinyuan-huang.github.io/assets/img/Panorama/panorama_repor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sinyuan-huang.github.io/assets/img/Panorama/panorama_repor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PPPW/poisson-image-edit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223C1-4ECA-4BD1-8F86-F0A8DAB23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Pegado de imágenes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04F061-7BDA-4296-8BB9-BF44517D0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57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2B1F2-F3BA-4EFA-B027-45DA551B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Calcular la homografía y aplicarla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B180A-0991-4050-8898-30FCC3C81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utilizó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findHomography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warpPerspective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EAB258-3D87-4AA4-9AAF-2AB9CE3C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FCD5E8-C949-4CD4-AD25-D2A30A43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F4278C-F977-4BB9-9152-4310DFDE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520000"/>
            <a:ext cx="97152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9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0A8E7-2D6A-4DA5-B048-E3F32B14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Pegar las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22E623-FA3E-4FC1-8448-A8F6AA4B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utilizó el método directo.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7906D1-524E-4DBB-BB65-1829308B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72C994-E495-41FC-BABE-E196A6C8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75AFC2-CD6B-40AD-BF91-78FBFB8F4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520000"/>
            <a:ext cx="97152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E245B-35F1-424F-AAEB-A78484F0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pegado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1ECE30-B429-4075-A75C-47CACA38C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s-MX" dirty="0"/>
                  <a:t>Método directo.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MX" dirty="0" err="1"/>
                  <a:t>Feathering</a:t>
                </a:r>
                <a:r>
                  <a:rPr lang="es-MX" dirty="0"/>
                  <a:t> / Alpha </a:t>
                </a:r>
                <a:r>
                  <a:rPr lang="es-MX" dirty="0" err="1"/>
                  <a:t>blending</a:t>
                </a:r>
                <a:r>
                  <a:rPr lang="es-MX" dirty="0"/>
                  <a:t>: combinación lineal de los pixeles en la región superpuesta.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MX" b="0" i="0" smtClean="0">
                          <a:latin typeface="Cambria Math" panose="02040503050406030204" pitchFamily="18" charset="0"/>
                        </a:rPr>
                        <m:t>blended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MX" b="0" i="0" smtClean="0">
                          <a:latin typeface="Cambria Math" panose="02040503050406030204" pitchFamily="18" charset="0"/>
                        </a:rPr>
                        <m:t>mask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s-MX" b="0" i="0" smtClean="0">
                          <a:latin typeface="Cambria Math" panose="02040503050406030204" pitchFamily="18" charset="0"/>
                        </a:rPr>
                        <m:t>img</m:t>
                      </m:r>
                      <m:r>
                        <m:rPr>
                          <m:nor/>
                        </m:rPr>
                        <a:rPr lang="es-MX" b="0" i="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s-MX" b="0" i="0" smtClean="0">
                              <a:latin typeface="Cambria Math" panose="02040503050406030204" pitchFamily="18" charset="0"/>
                            </a:rPr>
                            <m:t>mask</m:t>
                          </m:r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s-MX" b="0" i="0" smtClean="0">
                          <a:latin typeface="Cambria Math" panose="02040503050406030204" pitchFamily="18" charset="0"/>
                        </a:rPr>
                        <m:t>img</m:t>
                      </m:r>
                      <m:r>
                        <m:rPr>
                          <m:nor/>
                        </m:rPr>
                        <a:rPr lang="es-MX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B1ECE30-B429-4075-A75C-47CACA38C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5CAB90-3E32-4E1B-828D-97B9AAE6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237047-3159-41D7-BF07-9AB91581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12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12B536-BA18-4FC3-ABD5-64D2E3F6D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19" y="3775688"/>
            <a:ext cx="7643004" cy="25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E245B-35F1-424F-AAEB-A78484F0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pegado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ECE30-B429-4075-A75C-47CACA38C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dirty="0"/>
              <a:t>Mezclado de pirámide.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dirty="0"/>
              <a:t>Mezclado de gradiente: Se combinan los gradientes de las regiones superpuestas.</a:t>
            </a:r>
          </a:p>
          <a:p>
            <a:pPr marL="514350" indent="-514350">
              <a:buFont typeface="+mj-lt"/>
              <a:buAutoNum type="arabicPeriod" startAt="3"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5CAB90-3E32-4E1B-828D-97B9AAE6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237047-3159-41D7-BF07-9AB91581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5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74557-C4C4-43D1-8EC2-85E1F371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pegado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33FF9-27A5-4536-BA46-A23117A3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MX" dirty="0"/>
              <a:t>Búsqueda de costuras:</a:t>
            </a:r>
          </a:p>
          <a:p>
            <a:pPr lvl="1"/>
            <a:r>
              <a:rPr lang="es-MX" dirty="0"/>
              <a:t>Se busca la ruta con la menor diferencia en intensidades de pixeles entre imágenes superpuestas.</a:t>
            </a:r>
          </a:p>
          <a:p>
            <a:pPr lvl="1"/>
            <a:r>
              <a:rPr lang="es-MX" dirty="0"/>
              <a:t>Las imágenes se fusionan cortando a lo largo de esta unión.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https://hsinyuan-huang.github.io/assets/img/Panorama/panorama_report.pdf</a:t>
            </a:r>
            <a:endParaRPr lang="es-MX" sz="1400" b="1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3CBE89-969A-4C12-90E9-60003FD9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A4A727-62C4-41A7-81AC-352FEDE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14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75CF9-E9E3-4E90-B6E5-19B1B3CB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07393"/>
            <a:ext cx="10680031" cy="19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2F2D2-FE70-4502-BFA9-91CFBD6A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pegado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F097B-16E7-4459-8FFE-98256B49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https://hsinyuan-huang.github.io/assets/img/Panorama/panorama_report.pdf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28F7C4-8DAD-4BFD-BCF2-60BCB37B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CE1044-AE7B-463E-B3C7-26DB898A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F45AD5-152D-4845-9D2B-805A67C8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1894824"/>
            <a:ext cx="5556041" cy="39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74557-C4C4-43D1-8EC2-85E1F371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pegado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33FF9-27A5-4536-BA46-A23117A3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s-MX" dirty="0"/>
              <a:t>Mezclado de Poisson.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https://github.com/PPPW/poisson-image-editing</a:t>
            </a:r>
            <a:endParaRPr lang="es-MX" sz="1400" b="1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3CBE89-969A-4C12-90E9-60003FD9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A4A727-62C4-41A7-81AC-352FEDE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65797A-4E86-450D-AA50-E857C1022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06" y="1847088"/>
            <a:ext cx="5003321" cy="39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3A6D3-8A8B-44C0-885C-670226F0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5275C9-A87E-462A-926B-6A3FDAF7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Detectar los keypoints y descriptores con ORB o SIFT.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Usar un </a:t>
            </a:r>
            <a:r>
              <a:rPr lang="es-MX" dirty="0" err="1"/>
              <a:t>matcher</a:t>
            </a:r>
            <a:r>
              <a:rPr lang="es-MX" dirty="0"/>
              <a:t> para encontrar las coincidencias entre descriptores.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Ordenar los </a:t>
            </a:r>
            <a:r>
              <a:rPr lang="es-MX" dirty="0" err="1"/>
              <a:t>matches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Obtener los keypoints de los </a:t>
            </a:r>
            <a:r>
              <a:rPr lang="es-MX" dirty="0" err="1"/>
              <a:t>matches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Calcular la homografía.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Aplicar la homografía a la imagen de la derecha.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Pegar las dos imágenes.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4414B5-8997-4CF3-A81A-C7FA1B4B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6C1AC9-4081-4DC5-B07A-9276772A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73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B33DF-8A1C-4CB6-AA78-F1768A49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B9F26-5D65-4B25-879F-C91E511C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Pegado de imágenes. Técnica de procesamiento de imágenes digitales en la que se combinan varias imágenes superpuestas para formar un panorama.</a:t>
            </a:r>
          </a:p>
          <a:p>
            <a:r>
              <a:rPr lang="es-MX" dirty="0"/>
              <a:t>El proceso implica:</a:t>
            </a:r>
          </a:p>
          <a:p>
            <a:pPr marL="850392" lvl="1" indent="-457200">
              <a:buFont typeface="+mj-lt"/>
              <a:buAutoNum type="alphaLcParenR"/>
            </a:pPr>
            <a:r>
              <a:rPr lang="es-MX" dirty="0"/>
              <a:t>Alinear las imágenes.</a:t>
            </a:r>
          </a:p>
          <a:p>
            <a:pPr marL="850392" lvl="1" indent="-457200">
              <a:buFont typeface="+mj-lt"/>
              <a:buAutoNum type="alphaLcParenR"/>
            </a:pPr>
            <a:r>
              <a:rPr lang="es-MX" dirty="0"/>
              <a:t>Combinar las imágenes.</a:t>
            </a:r>
          </a:p>
          <a:p>
            <a:pPr marL="850392" lvl="1" indent="-457200">
              <a:buFont typeface="+mj-lt"/>
              <a:buAutoNum type="alphaLcParenR"/>
            </a:pPr>
            <a:r>
              <a:rPr lang="es-MX" dirty="0"/>
              <a:t>Minimizar las inconsistencias en la unión de las imágenes.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3BCE54-2F27-44E3-A61F-721C9636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D131F7-040F-45A7-B788-04B869A0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CA553-0DC1-4C1E-A7DE-D85A2E5D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FE42F-314A-4097-8069-122C8CE5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Izquierda                        Centro                          Derecha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C19FDC-687F-4521-98A9-2260FAD8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53DEC4-4063-4551-9597-ACB0ED1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3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D75521-CBD7-4438-A134-B4D06D5BC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0"/>
            <a:ext cx="2953126" cy="378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4B4BD4-D60D-4A6D-BA57-3EF8F872A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2520000"/>
            <a:ext cx="2953125" cy="378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67A5F2-F121-496A-8FD0-1A0502B45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2520000"/>
            <a:ext cx="295312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FD687-9A78-475C-84D9-E866CEFB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CF95D-B251-4A7E-8A48-8889250D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Panorama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C59CDB-9A34-45F7-A3A8-158FEDB2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BD6205-2248-4879-B338-32D92ABE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4C8B57-6BD6-4BA4-9852-7BA712D9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520000"/>
            <a:ext cx="654315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44A07-E759-4EAB-85BF-32B2AEFC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EF4CA-49FC-458A-9F4B-B8484CC6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b="1" dirty="0"/>
              <a:t>Detección de características</a:t>
            </a:r>
            <a:r>
              <a:rPr lang="es-MX" dirty="0"/>
              <a:t>: SIFT, ORB.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 err="1"/>
              <a:t>Matching</a:t>
            </a:r>
            <a:r>
              <a:rPr lang="es-MX" dirty="0"/>
              <a:t>: hacer coincidir los keypoints entre las imágenes superpuestas.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/>
              <a:t>Alineación</a:t>
            </a:r>
            <a:r>
              <a:rPr lang="es-MX" dirty="0"/>
              <a:t>: las imágenes se alinean geométricamente en función de las características coincidentes (homografías).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/>
              <a:t>Fusión</a:t>
            </a:r>
            <a:r>
              <a:rPr lang="es-MX" dirty="0"/>
              <a:t>: las imágenes se pegan minimizando las costuras o las diferencias de brillo entre las imágenes.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/>
              <a:t>Optimización</a:t>
            </a:r>
            <a:r>
              <a:rPr lang="es-MX" dirty="0"/>
              <a:t>: ajustar la exposición, el color o las distorsiones geométricas para garantizar un resultado uniforme.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5DA994-AFC3-4526-9A0D-37ECF001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9863F9-EACE-4F0C-9AC8-EF6C265C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5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68F04-A7C3-466F-8229-9B1FE4FE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E4408-401E-4999-8DDA-45796A94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Fotografía panorámica</a:t>
            </a:r>
            <a:r>
              <a:rPr lang="es-MX" dirty="0"/>
              <a:t>: fusión de varias fotografías tomadas desde un único punto para crear una vista de gran angular o de 360 ​​grados.</a:t>
            </a:r>
          </a:p>
          <a:p>
            <a:r>
              <a:rPr lang="es-MX" b="1" dirty="0"/>
              <a:t>Medicina</a:t>
            </a:r>
            <a:r>
              <a:rPr lang="es-MX" dirty="0"/>
              <a:t>: unir varias imágenes para obtener una vista más detallada y completa al escanear tejidos o secciones del cuerpo.</a:t>
            </a:r>
          </a:p>
          <a:p>
            <a:r>
              <a:rPr lang="es-MX" b="1" dirty="0"/>
              <a:t>Imágenes satelitales y aéreas</a:t>
            </a:r>
            <a:r>
              <a:rPr lang="es-MX" dirty="0"/>
              <a:t>: unir imágenes satelitales o de drones para crear mapas o modelos de alta resolución.</a:t>
            </a:r>
          </a:p>
          <a:p>
            <a:r>
              <a:rPr lang="es-MX" b="1" dirty="0"/>
              <a:t>Tours virtuales</a:t>
            </a:r>
            <a:r>
              <a:rPr lang="es-MX" dirty="0"/>
              <a:t>: unir imágenes para la crear visitas virtuales de 360 ​​grados de propiedades inmobiliarias, museos y atracciones turísticas.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C290A7-B2F7-4BAE-8EC8-4B1EAE9B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6C6D5D-FC04-4458-B6B9-E006C2A6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0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6791F-493E-4A2E-93F0-5FE264D8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8E7FF-75B3-4C78-BA5C-71C2E87A2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Pegar las siguientes dos imágenes: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166730-E812-40FE-87EA-03F5955E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2B02FB-2068-4D88-BE1E-99DFDA46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7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E1916A-BD0F-48A8-8D95-621B17F1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0"/>
            <a:ext cx="4857629" cy="32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4BE768-47BE-4DF4-A009-7CF4A096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520000"/>
            <a:ext cx="485762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711E5-451B-4FF7-A184-72CA2E1D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Obtener los keypoints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D94CC-EAAE-4E28-A106-6E507B59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utilizó SIFT.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    Number of keypoints: 4195                   Number of keypoints: 5314</a:t>
            </a: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FCF734-EA34-4D3B-A7AD-2E3A536C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4F2833-5D7A-418B-AF58-818EE66C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76DECE-2762-4C82-91FC-E5E9EB3C2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0000"/>
            <a:ext cx="4857629" cy="32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FCAEB5-4A35-48A7-9E16-DC1664791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2520000"/>
            <a:ext cx="485762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9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05E4B-E0F1-4E94-905E-926E1C26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Encontrar las coincidencias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5ADAD-0578-42B3-8221-23807D0A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utilizó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knnMatch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MX" dirty="0"/>
              <a:t> y el ratio test.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n-US" dirty="0"/>
              <a:t>Number of matches:  4195; Number of good matches:  695</a:t>
            </a: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212FF4-4B02-4717-A124-028D2BA7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215B47-ECB2-4788-8A0E-E3C44D57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580F-C3FF-4F88-821F-4D710A5C76F9}" type="slidenum">
              <a:rPr lang="es-MX" smtClean="0"/>
              <a:t>9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8085A1-592E-40EB-9150-A918E45B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448000"/>
            <a:ext cx="9717248" cy="3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1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834</TotalTime>
  <Words>559</Words>
  <Application>Microsoft Office PowerPoint</Application>
  <PresentationFormat>Panorámica</PresentationFormat>
  <Paragraphs>127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 2</vt:lpstr>
      <vt:lpstr>Flujo</vt:lpstr>
      <vt:lpstr>Pegado de imágenes</vt:lpstr>
      <vt:lpstr>Introducción</vt:lpstr>
      <vt:lpstr>Ejemplo</vt:lpstr>
      <vt:lpstr>Ejemplo</vt:lpstr>
      <vt:lpstr>Proceso</vt:lpstr>
      <vt:lpstr>Aplicaciones</vt:lpstr>
      <vt:lpstr>Ejemplo</vt:lpstr>
      <vt:lpstr>Obtener los keypoints</vt:lpstr>
      <vt:lpstr>Encontrar las coincidencias</vt:lpstr>
      <vt:lpstr>Calcular la homografía y aplicarla</vt:lpstr>
      <vt:lpstr>Pegar las imágenes</vt:lpstr>
      <vt:lpstr>Métodos de pegado</vt:lpstr>
      <vt:lpstr>Métodos de pegado</vt:lpstr>
      <vt:lpstr>Métodos de pegado</vt:lpstr>
      <vt:lpstr>Métodos de pegado</vt:lpstr>
      <vt:lpstr>Métodos de pegado</vt:lpstr>
      <vt:lpstr>Algoritmo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Pegado de imágenes</dc:title>
  <dc:creator>HECTOR ANTONIO VILLA MARTINEZ</dc:creator>
  <cp:lastModifiedBy>HECTOR ANTONIO VILLA MARTINEZ</cp:lastModifiedBy>
  <cp:revision>28</cp:revision>
  <cp:lastPrinted>2024-10-20T07:16:38Z</cp:lastPrinted>
  <dcterms:created xsi:type="dcterms:W3CDTF">2024-10-19T17:09:24Z</dcterms:created>
  <dcterms:modified xsi:type="dcterms:W3CDTF">2024-10-30T04:45:23Z</dcterms:modified>
</cp:coreProperties>
</file>