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430" r:id="rId4"/>
    <p:sldId id="431" r:id="rId5"/>
    <p:sldId id="440" r:id="rId6"/>
    <p:sldId id="434" r:id="rId7"/>
    <p:sldId id="435" r:id="rId8"/>
    <p:sldId id="441" r:id="rId9"/>
    <p:sldId id="439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C8BA9-C3AA-4762-A65D-6CB1F6075306}" type="datetimeFigureOut">
              <a:rPr lang="es-MX" smtClean="0"/>
              <a:t>14/10/2024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1093E-15B3-4B01-917F-346005A7A6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8849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21D1-6C30-464E-8EC4-A63E436F1CD8}" type="datetime1">
              <a:rPr lang="es-MX" smtClean="0"/>
              <a:t>14/10/2024</a:t>
            </a:fld>
            <a:endParaRPr lang="es-MX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7CC4-C50B-4072-8BCF-5A69AFFE62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6743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AEC5-5D01-48BE-BD69-875BDF471775}" type="datetime1">
              <a:rPr lang="es-MX" smtClean="0"/>
              <a:t>14/10/2024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7CC4-C50B-4072-8BCF-5A69AFFE62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943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2C28-FBCF-49DF-B10F-ED99BC7D4C94}" type="datetime1">
              <a:rPr lang="es-MX" smtClean="0"/>
              <a:t>14/10/2024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7CC4-C50B-4072-8BCF-5A69AFFE62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212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8A14A-34EE-4DE6-A7C0-297432A746E7}" type="datetime1">
              <a:rPr lang="es-MX" smtClean="0"/>
              <a:t>14/10/2024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7CC4-C50B-4072-8BCF-5A69AFFE62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7570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51ED-44BD-4AD4-BE0B-93F817FDAFFC}" type="datetime1">
              <a:rPr lang="es-MX" smtClean="0"/>
              <a:t>14/10/2024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7CC4-C50B-4072-8BCF-5A69AFFE62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9299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C7DF0-B414-49B7-816F-02F48A0B8F02}" type="datetime1">
              <a:rPr lang="es-MX" smtClean="0"/>
              <a:t>14/10/2024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7CC4-C50B-4072-8BCF-5A69AFFE62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74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Editar los estilos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AB7DB-7804-430E-8CAA-6731F5BCEE30}" type="datetime1">
              <a:rPr lang="es-MX" smtClean="0"/>
              <a:t>14/10/2024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7CC4-C50B-4072-8BCF-5A69AFFE62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392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DD56C-702B-4F6D-BD53-576476023365}" type="datetime1">
              <a:rPr lang="es-MX" smtClean="0"/>
              <a:t>14/10/2024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7CC4-C50B-4072-8BCF-5A69AFFE62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3174406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C13E-02F3-42F5-B9F9-D1287242BA7C}" type="datetime1">
              <a:rPr lang="es-MX" smtClean="0"/>
              <a:t>14/10/2024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7CC4-C50B-4072-8BCF-5A69AFFE62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0913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Editar los estilos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F755-27A0-440D-B579-A4165ED8053A}" type="datetime1">
              <a:rPr lang="es-MX" smtClean="0"/>
              <a:t>14/10/2024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7CC4-C50B-4072-8BCF-5A69AFFE621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795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1265-02BA-4A49-BFFB-B3708175E725}" type="datetime1">
              <a:rPr lang="es-MX" smtClean="0"/>
              <a:t>14/10/2024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AE1D7CC4-C50B-4072-8BCF-5A69AFFE6210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256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59DD56C-702B-4F6D-BD53-576476023365}" type="datetime1">
              <a:rPr lang="es-MX" smtClean="0"/>
              <a:t>14/10/2024</a:t>
            </a:fld>
            <a:endParaRPr lang="es-MX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s-MX"/>
              <a:t>Universidad de Sonora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E1D7CC4-C50B-4072-8BCF-5A69AFFE6210}" type="slidenum">
              <a:rPr lang="es-MX" smtClean="0"/>
              <a:t>‹Nº›</a:t>
            </a:fld>
            <a:endParaRPr lang="es-MX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7753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opencv/opencv/tree/4.x/dat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F746E-D092-4E81-A691-2ABEF56639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MX" dirty="0"/>
              <a:t>Detección de caras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D2B2F9-521E-46FE-AEB4-4F12567E0D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39521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46DEB0-0622-4C63-9DD1-FCBAEE60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Temas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5DE78B-7A48-4011-BE71-19DC51D68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Detección de caras en imágenes.</a:t>
            </a:r>
          </a:p>
          <a:p>
            <a:r>
              <a:rPr lang="es-MX" dirty="0"/>
              <a:t>Detección de caras en videos.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1BDFBF4-6344-4DC8-A49E-D21D3AD16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6EF79CC-70D8-4EDD-8FB9-8AFD4AEA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7CC4-C50B-4072-8BCF-5A69AFFE6210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265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EDFA6-18CB-A654-8AE0-57BE0BE0C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Detección de objetos en OpenCV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5429D-585D-9D6D-58D0-0DA51DE6D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OpenCV tiene clasificadores de cascada pre-entrenados.</a:t>
            </a:r>
          </a:p>
          <a:p>
            <a:r>
              <a:rPr lang="es-ES_tradnl" dirty="0"/>
              <a:t>Se entrenan a partir de imágenes positivas y negativas.</a:t>
            </a:r>
          </a:p>
          <a:p>
            <a:r>
              <a:rPr lang="es-ES_tradnl" dirty="0"/>
              <a:t>Disponibles en </a:t>
            </a:r>
            <a:r>
              <a:rPr lang="es-ES_tradnl" dirty="0">
                <a:hlinkClick r:id="rId2"/>
              </a:rPr>
              <a:t>https://github.com/opencv/opencv/tree/4.x/data</a:t>
            </a:r>
            <a:endParaRPr lang="es-ES_tradnl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B5C33-FDBC-F090-B653-D401E078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45965-924D-20C9-B999-15F9765D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57ADE-9098-8741-BEAF-B373707C0B56}" type="slidenum">
              <a:rPr lang="en-MX" smtClean="0"/>
              <a:t>3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8659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F020C-009C-9954-D922-4B7A6771F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Detección de caras en una imagen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93B878-A967-E534-BF8A-83FA0B6D40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s-ES_tradnl" dirty="0"/>
                  <a:t>Leer una imagen.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s-ES_tradnl" dirty="0"/>
                  <a:t>Crear un objeto de tipo </a:t>
                </a:r>
                <a:r>
                  <a:rPr lang="es-ES_tradnl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CascadeClassifier</a:t>
                </a:r>
                <a:r>
                  <a:rPr lang="es-ES_tradnl" dirty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s-ES_tradnl" dirty="0"/>
                  <a:t>Cargar el clasificador (para este caso </a:t>
                </a:r>
                <a:r>
                  <a:rPr lang="es-ES_tradnl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haarcascade_frontalface_alt.xml</a:t>
                </a:r>
                <a:r>
                  <a:rPr lang="es-ES_tradnl" dirty="0"/>
                  <a:t>).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s-ES_tradnl"/>
                  <a:t>Detectar </a:t>
                </a:r>
                <a:r>
                  <a:rPr lang="es-ES_tradnl" dirty="0"/>
                  <a:t>las caras. El clasificador regresa una lista de rectángulos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_tradnl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ES_tradnl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s-ES_tradnl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ES_tradnl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s-ES_tradnl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s-ES_tradnl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s-ES_tradnl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s-ES_tradnl" dirty="0"/>
                  <a:t> en dónde detectó caras.</a:t>
                </a:r>
              </a:p>
              <a:p>
                <a:endParaRPr lang="en-MX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93B878-A967-E534-BF8A-83FA0B6D40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78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38D87-D4DD-7356-34A2-5448D5679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C8EF42-03FA-DA14-EE4E-411D9816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57ADE-9098-8741-BEAF-B373707C0B56}" type="slidenum">
              <a:rPr lang="en-MX" smtClean="0"/>
              <a:t>4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954403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B153F-219B-4063-8ED3-F7C732D30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263E5A-9DCF-43B8-AA28-A6664E989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Disponible en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object_detection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/face_detection_picture.py</a:t>
            </a:r>
            <a:r>
              <a:rPr lang="es-MX" dirty="0"/>
              <a:t>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12EF2C0-4C8D-4917-8752-1C30F5821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96BDDCE-EF99-45B0-B78E-55C8E297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7CC4-C50B-4072-8BCF-5A69AFFE6210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4264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3EE0E-B724-3C6A-7BE6-212A1B9AA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Resultado</a:t>
            </a:r>
          </a:p>
        </p:txBody>
      </p:sp>
      <p:pic>
        <p:nvPicPr>
          <p:cNvPr id="7" name="Content Placeholder 6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2BAFDE76-50DD-987F-E5CF-7430F2F72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191929"/>
            <a:ext cx="4539130" cy="2880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A593A-3238-63F0-8A74-AC05A802A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2EBB57-E4FD-EDB9-EFB4-816210D04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57ADE-9098-8741-BEAF-B373707C0B56}" type="slidenum">
              <a:rPr lang="en-MX" smtClean="0"/>
              <a:t>6</a:t>
            </a:fld>
            <a:endParaRPr lang="en-MX"/>
          </a:p>
        </p:txBody>
      </p:sp>
      <p:pic>
        <p:nvPicPr>
          <p:cNvPr id="9" name="Picture 8" descr="A group of men standing on a street&#10;&#10;Description automatically generated with medium confidence">
            <a:extLst>
              <a:ext uri="{FF2B5EF4-FFF2-40B4-BE49-F238E27FC236}">
                <a16:creationId xmlns:a16="http://schemas.microsoft.com/office/drawing/2014/main" id="{B700D1E3-540D-EAAB-4CA6-CCA4BABD4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900" y="2191929"/>
            <a:ext cx="453913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54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E3151-BB3E-6237-9837-79EBA1381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Detección de caras en un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A8F69-C69E-9106-2063-998CAF594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El proceso es similar al anterior.</a:t>
            </a:r>
          </a:p>
          <a:p>
            <a:r>
              <a:rPr lang="en-MX" dirty="0"/>
              <a:t>Hay que leer cada frame del video y procesarlo como imagen.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C9D625-9441-DCE0-5FF3-F7BE4DDD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53AFC-160F-B8F4-11DC-9A78256E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57ADE-9098-8741-BEAF-B373707C0B56}" type="slidenum">
              <a:rPr lang="en-MX" smtClean="0"/>
              <a:t>7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54911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6B7E8B-D788-4568-8D1C-565AA0CE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DD34FE-5FD2-46E3-BCC1-5AA818A3A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Disponible en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object_detection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/face_detection_video_write.py</a:t>
            </a:r>
            <a:r>
              <a:rPr lang="es-MX" dirty="0"/>
              <a:t>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27C312-35EC-44ED-8A18-A8B0DEC0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FC717A9-BB78-4C71-A092-F5DE79BA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7CC4-C50B-4072-8BCF-5A69AFFE6210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336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136B2-26C3-1C77-71B8-12EB2D10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Resultado</a:t>
            </a:r>
          </a:p>
        </p:txBody>
      </p:sp>
      <p:pic>
        <p:nvPicPr>
          <p:cNvPr id="6" name="people.mp4">
            <a:hlinkClick r:id="" action="ppaction://media"/>
            <a:extLst>
              <a:ext uri="{FF2B5EF4-FFF2-40B4-BE49-F238E27FC236}">
                <a16:creationId xmlns:a16="http://schemas.microsoft.com/office/drawing/2014/main" id="{25831D8F-356F-F554-FAC4-289AD1BEF4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2300288"/>
            <a:ext cx="4863891" cy="273569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5189B-0CF0-7A36-F909-258540FAB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87B38-B5FF-56E5-6D6A-2B15B9DC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57ADE-9098-8741-BEAF-B373707C0B56}" type="slidenum">
              <a:rPr lang="en-MX" smtClean="0"/>
              <a:t>9</a:t>
            </a:fld>
            <a:endParaRPr lang="en-MX"/>
          </a:p>
        </p:txBody>
      </p:sp>
      <p:pic>
        <p:nvPicPr>
          <p:cNvPr id="7" name="people-faces.mp4">
            <a:hlinkClick r:id="" action="ppaction://media"/>
            <a:extLst>
              <a:ext uri="{FF2B5EF4-FFF2-40B4-BE49-F238E27FC236}">
                <a16:creationId xmlns:a16="http://schemas.microsoft.com/office/drawing/2014/main" id="{8D430F43-DB63-8924-C635-81CC6908709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18887" y="2300288"/>
            <a:ext cx="4863892" cy="27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0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Personalizado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F0000"/>
      </a:hlink>
      <a:folHlink>
        <a:srgbClr val="FF000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01-Introduction</Template>
  <TotalTime>673</TotalTime>
  <Words>197</Words>
  <Application>Microsoft Office PowerPoint</Application>
  <PresentationFormat>Panorámica</PresentationFormat>
  <Paragraphs>38</Paragraphs>
  <Slides>9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 Math</vt:lpstr>
      <vt:lpstr>Times New Roman</vt:lpstr>
      <vt:lpstr>Wingdings 2</vt:lpstr>
      <vt:lpstr>Flujo</vt:lpstr>
      <vt:lpstr>Detección de caras</vt:lpstr>
      <vt:lpstr>Temas</vt:lpstr>
      <vt:lpstr>Detección de objetos en OpenCV</vt:lpstr>
      <vt:lpstr>Detección de caras en una imagen</vt:lpstr>
      <vt:lpstr>Ejemplo</vt:lpstr>
      <vt:lpstr>Resultado</vt:lpstr>
      <vt:lpstr>Detección de caras en un video</vt:lpstr>
      <vt:lpstr>Ejemplo</vt:lpstr>
      <vt:lpstr>Resultado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Procesamiento de imágenes digitales</dc:title>
  <dc:creator>HECTOR ANTONIO VILLA MARTINEZ</dc:creator>
  <cp:lastModifiedBy>HECTOR ANTONIO VILLA MARTINEZ</cp:lastModifiedBy>
  <cp:revision>50</cp:revision>
  <dcterms:created xsi:type="dcterms:W3CDTF">2024-10-02T17:01:59Z</dcterms:created>
  <dcterms:modified xsi:type="dcterms:W3CDTF">2024-10-14T19:16:29Z</dcterms:modified>
</cp:coreProperties>
</file>