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  <p:sldMasterId id="2147483650" r:id="rId2"/>
  </p:sldMasterIdLst>
  <p:notesMasterIdLst>
    <p:notesMasterId r:id="rId20"/>
  </p:notesMasterIdLst>
  <p:sldIdLst>
    <p:sldId id="257" r:id="rId3"/>
    <p:sldId id="284" r:id="rId4"/>
    <p:sldId id="286" r:id="rId5"/>
    <p:sldId id="277" r:id="rId6"/>
    <p:sldId id="278" r:id="rId7"/>
    <p:sldId id="287" r:id="rId8"/>
    <p:sldId id="285" r:id="rId9"/>
    <p:sldId id="279" r:id="rId10"/>
    <p:sldId id="288" r:id="rId11"/>
    <p:sldId id="280" r:id="rId12"/>
    <p:sldId id="281" r:id="rId13"/>
    <p:sldId id="283" r:id="rId14"/>
    <p:sldId id="259" r:id="rId15"/>
    <p:sldId id="260" r:id="rId16"/>
    <p:sldId id="261" r:id="rId17"/>
    <p:sldId id="263" r:id="rId18"/>
    <p:sldId id="289" r:id="rId1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>
      <p:cViewPr varScale="1">
        <p:scale>
          <a:sx n="56" d="100"/>
          <a:sy n="56" d="100"/>
        </p:scale>
        <p:origin x="161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AA9FEE0-7558-2773-858C-97EA872FAB0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A0D256C-1DD2-DF35-D3AD-9BA18AD0E8D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70312278-5B1C-BB9F-C2D2-FC5935B80D9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F80E80BE-3F1E-A2E7-E9C6-60C7D1DCA33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 noProof="0"/>
              <a:t>Click to edit Master text styles</a:t>
            </a:r>
          </a:p>
          <a:p>
            <a:pPr lvl="1"/>
            <a:r>
              <a:rPr lang="en-US" altLang="es-MX" noProof="0"/>
              <a:t>Second level</a:t>
            </a:r>
          </a:p>
          <a:p>
            <a:pPr lvl="2"/>
            <a:r>
              <a:rPr lang="en-US" altLang="es-MX" noProof="0"/>
              <a:t>Third level</a:t>
            </a:r>
          </a:p>
          <a:p>
            <a:pPr lvl="3"/>
            <a:r>
              <a:rPr lang="en-US" altLang="es-MX" noProof="0"/>
              <a:t>Fourth level</a:t>
            </a:r>
          </a:p>
          <a:p>
            <a:pPr lvl="4"/>
            <a:r>
              <a:rPr lang="en-US" altLang="es-MX" noProof="0"/>
              <a:t>Fifth level</a:t>
            </a:r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9CC9F323-F73A-2422-3AA2-3896E2DF9FF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 altLang="es-MX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821251E8-2C09-9077-44F9-99E765A5CD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B8712B7C-E798-394F-AE30-D12A93933E10}" type="slidenum">
              <a:rPr lang="en-US" altLang="es-MX"/>
              <a:pPr/>
              <a:t>‹Nº›</a:t>
            </a:fld>
            <a:endParaRPr lang="en-US" alt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AC5B977C-01EC-1835-47BF-973A30E45F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824C6DD-8A4C-1144-B755-C55B07D24F4C}" type="slidenum">
              <a:rPr lang="en-US" altLang="es-MX" sz="1300"/>
              <a:pPr eaLnBrk="1" hangingPunct="1">
                <a:spcBef>
                  <a:spcPct val="0"/>
                </a:spcBef>
              </a:pPr>
              <a:t>1</a:t>
            </a:fld>
            <a:endParaRPr lang="en-US" altLang="es-MX" sz="1300"/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42EEA620-521C-65A4-E2E7-CA75B4190C2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8888" y="720725"/>
            <a:ext cx="4799012" cy="3598863"/>
          </a:xfrm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C1394B31-49E3-28C3-B072-4682EEB872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31838" y="4559300"/>
            <a:ext cx="5851525" cy="4321175"/>
          </a:xfrm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986819DA-EE79-1977-2673-89D413DDA8D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C52540D9-B799-AC47-AA33-87E63A385638}" type="slidenum">
              <a:rPr lang="en-US" altLang="es-MX" sz="1300"/>
              <a:pPr eaLnBrk="1" hangingPunct="1">
                <a:spcBef>
                  <a:spcPct val="0"/>
                </a:spcBef>
              </a:pPr>
              <a:t>4</a:t>
            </a:fld>
            <a:endParaRPr lang="en-US" altLang="es-MX" sz="1300"/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5D15ED65-C6E9-F7FC-FDA5-34F8847665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AD39CC9D-AC2A-DD91-0841-EB810DAE3A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>
            <a:extLst>
              <a:ext uri="{FF2B5EF4-FFF2-40B4-BE49-F238E27FC236}">
                <a16:creationId xmlns:a16="http://schemas.microsoft.com/office/drawing/2014/main" id="{48200271-EF9F-B770-D440-22D0FDEB570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957D3BBA-E1F8-F54E-AA29-5DF17989C8D2}" type="slidenum">
              <a:rPr lang="en-US" altLang="es-MX" sz="1300"/>
              <a:pPr eaLnBrk="1" hangingPunct="1">
                <a:spcBef>
                  <a:spcPct val="0"/>
                </a:spcBef>
              </a:pPr>
              <a:t>5</a:t>
            </a:fld>
            <a:endParaRPr lang="en-US" altLang="es-MX" sz="1300"/>
          </a:p>
        </p:txBody>
      </p:sp>
      <p:sp>
        <p:nvSpPr>
          <p:cNvPr id="57347" name="Rectangle 2">
            <a:extLst>
              <a:ext uri="{FF2B5EF4-FFF2-40B4-BE49-F238E27FC236}">
                <a16:creationId xmlns:a16="http://schemas.microsoft.com/office/drawing/2014/main" id="{C108D27B-3089-E059-437D-DA17405EE1A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>
            <a:extLst>
              <a:ext uri="{FF2B5EF4-FFF2-40B4-BE49-F238E27FC236}">
                <a16:creationId xmlns:a16="http://schemas.microsoft.com/office/drawing/2014/main" id="{5D2EB544-45EB-87EB-DD08-189FF26A11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3311EAE5-9DE7-61C8-544C-FA225E874C4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96F80EE-60D9-C541-9E9F-9D5FB5BC6DB2}" type="slidenum">
              <a:rPr lang="en-US" altLang="es-MX" sz="1300"/>
              <a:pPr eaLnBrk="1" hangingPunct="1">
                <a:spcBef>
                  <a:spcPct val="0"/>
                </a:spcBef>
              </a:pPr>
              <a:t>8</a:t>
            </a:fld>
            <a:endParaRPr lang="en-US" altLang="es-MX" sz="1300"/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C57FB10F-F61A-0789-43A1-AE82A1A0DD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3B9989D7-C866-40A6-F1D1-BD4D8A2488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>
            <a:extLst>
              <a:ext uri="{FF2B5EF4-FFF2-40B4-BE49-F238E27FC236}">
                <a16:creationId xmlns:a16="http://schemas.microsoft.com/office/drawing/2014/main" id="{3414FF55-5C30-99C7-ACDD-13CD8C4D58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BADAC66-8940-FE43-A263-2EBB6CB232B1}" type="slidenum">
              <a:rPr lang="en-US" altLang="es-MX" sz="1300"/>
              <a:pPr eaLnBrk="1" hangingPunct="1">
                <a:spcBef>
                  <a:spcPct val="0"/>
                </a:spcBef>
              </a:pPr>
              <a:t>10</a:t>
            </a:fld>
            <a:endParaRPr lang="en-US" altLang="es-MX" sz="1300"/>
          </a:p>
        </p:txBody>
      </p:sp>
      <p:sp>
        <p:nvSpPr>
          <p:cNvPr id="59395" name="Rectangle 2">
            <a:extLst>
              <a:ext uri="{FF2B5EF4-FFF2-40B4-BE49-F238E27FC236}">
                <a16:creationId xmlns:a16="http://schemas.microsoft.com/office/drawing/2014/main" id="{6FA14077-1FFD-07F3-6020-8B125668684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>
            <a:extLst>
              <a:ext uri="{FF2B5EF4-FFF2-40B4-BE49-F238E27FC236}">
                <a16:creationId xmlns:a16="http://schemas.microsoft.com/office/drawing/2014/main" id="{72E3CCC5-A2A6-A743-6EBA-5CA66F9E92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DC672386-5B51-497E-96B7-D97165D04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16EB49-BDF3-0941-9DB8-CA966417C736}" type="slidenum">
              <a:rPr lang="en-US" altLang="es-MX" sz="1300"/>
              <a:pPr eaLnBrk="1" hangingPunct="1">
                <a:spcBef>
                  <a:spcPct val="0"/>
                </a:spcBef>
              </a:pPr>
              <a:t>11</a:t>
            </a:fld>
            <a:endParaRPr lang="en-US" altLang="es-MX" sz="13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4CC0F651-F0E3-0DA5-987D-E113E2CB64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5446A51-1EC0-D626-FECB-61DA5D5C8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DC672386-5B51-497E-96B7-D97165D047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67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67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1216EB49-BDF3-0941-9DB8-CA966417C736}" type="slidenum">
              <a:rPr lang="en-US" altLang="es-MX" sz="1300"/>
              <a:pPr eaLnBrk="1" hangingPunct="1">
                <a:spcBef>
                  <a:spcPct val="0"/>
                </a:spcBef>
              </a:pPr>
              <a:t>12</a:t>
            </a:fld>
            <a:endParaRPr lang="en-US" altLang="es-MX" sz="1300"/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4CC0F651-F0E3-0DA5-987D-E113E2CB647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F5446A51-1EC0-D626-FECB-61DA5D5C8E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s-MX" altLang="es-MX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151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C7D9BA8B-5FCA-87BB-2E31-9CD4EC979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98C8A224-80EF-7FD0-F0E9-4B8A8E4A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ADF3F67D-2E83-17C4-F3A4-BD49A3BDE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CA39E-B365-A047-AD02-31E063682047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663596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93EECE3B-DD94-4AD2-AF08-D36674961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A64575D6-C090-12E3-8E4C-212CDF865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A7208FC5-6B79-630A-F67E-148498AAB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8B615B-B350-664C-B74B-F76206096177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208864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228F9D2A-8A8B-CA76-F7D4-316A131EF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62656C29-FAD0-861F-134B-E5D493812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BBE2ED7A-1878-B053-3799-FB35CC686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2E3DC-041E-7D45-99E9-71C26EB352F7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633160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6">
            <a:extLst>
              <a:ext uri="{FF2B5EF4-FFF2-40B4-BE49-F238E27FC236}">
                <a16:creationId xmlns:a16="http://schemas.microsoft.com/office/drawing/2014/main" id="{7EB36EC2-1A71-6CD6-AEA1-F50BE589DEBD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3" name="Freeform 7">
            <a:extLst>
              <a:ext uri="{FF2B5EF4-FFF2-40B4-BE49-F238E27FC236}">
                <a16:creationId xmlns:a16="http://schemas.microsoft.com/office/drawing/2014/main" id="{C0ADA3E2-CA41-8107-ED64-CBAD947014F0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4" name="Group 1">
            <a:extLst>
              <a:ext uri="{FF2B5EF4-FFF2-40B4-BE49-F238E27FC236}">
                <a16:creationId xmlns:a16="http://schemas.microsoft.com/office/drawing/2014/main" id="{7274D19A-7114-5363-22B0-5621612E833F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5" name="Freeform 11">
              <a:extLst>
                <a:ext uri="{FF2B5EF4-FFF2-40B4-BE49-F238E27FC236}">
                  <a16:creationId xmlns:a16="http://schemas.microsoft.com/office/drawing/2014/main" id="{7A42C183-0ED8-1F72-1EDF-9FCD2B2B0054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6" name="Freeform 12">
              <a:extLst>
                <a:ext uri="{FF2B5EF4-FFF2-40B4-BE49-F238E27FC236}">
                  <a16:creationId xmlns:a16="http://schemas.microsoft.com/office/drawing/2014/main" id="{40B2AB18-A7E8-D948-F0B7-7A3A62FF28D8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3316" name="Title Placeholder 8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s-MX" noProof="0"/>
              <a:t>Click to edit Master title style</a:t>
            </a:r>
          </a:p>
        </p:txBody>
      </p:sp>
      <p:sp>
        <p:nvSpPr>
          <p:cNvPr id="13317" name="Text Placeholder 29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 2" pitchFamily="18" charset="2"/>
              <a:buNone/>
              <a:defRPr/>
            </a:lvl1pPr>
          </a:lstStyle>
          <a:p>
            <a:pPr lvl="0"/>
            <a:r>
              <a:rPr lang="en-US" altLang="es-MX" noProof="0"/>
              <a:t>Click to edit Master subtitle style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349CF014-AD9D-DB43-E251-4EE9EB454CE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E07541E4-4743-0F15-D43B-9E8E936DD2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5F12CA3E-BAAF-A76D-2882-AC51EF4FE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1D4FD444-53B7-5D4A-9B68-3ABC4E794A79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595521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5D5B7580-2317-0B98-AD5F-AB4C06D5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596BAE74-DC03-13C4-ABCC-B2D41BC66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819AACD4-D6A1-4F76-A302-1072F86A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1ECA38-C879-5E49-97DD-A296C26FAFCC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3783302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10576B5F-7DF6-9325-25F4-39525D9F2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C41904D7-17EB-913B-E279-D680D4CC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CA26D0FC-2E32-EFB8-BD9F-905902C1BB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C44D1C-98D5-4544-A2A2-48D69B3CA960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5535371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77BA2629-4C0C-B1F2-AAFD-657C69D6E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12117B48-608D-C272-F1BF-E55BDBA08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7A7B3071-5D79-3C77-BF9B-DE972D7B0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E8C908-2A50-E148-B4E8-D3491178CC14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7062478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3EB35186-BC2C-89EB-3676-C76F90825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7E482567-E1F7-B8D7-1882-937B7E4B4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A9913170-CEC9-8373-E74A-02CB208BF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DCF090-441F-1949-80FE-A76FFEF4451A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1536965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3FADD4C8-575B-FD93-76FF-6AE00BB4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5C21F682-CCBD-D16F-072F-4CAE77D15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EC10A674-1424-DAED-DA0E-30B5C9D3B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29B712-9EEC-904E-A9D6-32683112D668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0496585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83F0ABA5-B939-D6E0-1FED-74A5882C6A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405A4553-4C6A-2407-7FE7-2A3E7F455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6B9E6FCA-8C19-E77A-14A0-0C50B551A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E25261-7A9A-3345-8F78-9E01EAAEB240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6342430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C2A6A548-2D66-AE07-BBFC-FD4359325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522E2D4E-0508-C396-BCCB-92CE88F1C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BAFE5D1C-6379-A51E-902F-F24501D18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756D8-663F-7847-AEA4-B3AA5C0863BC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573248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9F51E7A7-1B45-816D-7964-2AC68186A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14F008A1-C261-2FF4-5D39-BAB78F213C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A8573126-C999-B0E5-3C1E-C6B160158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6CF112-D3EA-884A-85BC-67F6315F20DB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608201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90D59AF5-951D-2E14-CF1F-C6BBA5951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A4E0A471-D22A-66FD-4E70-A8FE78866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61A0A2BE-E1B3-CC73-C508-CB6D75BF7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0F6164-8790-2C41-86E0-820B3ED68007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7133919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9CCE2032-730F-A86F-01D4-FC24825D5A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8E6FCE43-7B8C-31BA-DC73-29FFFDF8D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D94B0436-6D33-B143-14C6-20ECC9EDB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D8470C-1DDF-9E40-8505-70B5DA5A7C30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336051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704850"/>
            <a:ext cx="2057400" cy="5619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704850"/>
            <a:ext cx="6019800" cy="561975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31F91A5-FC5F-7046-BB69-46F3376D38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DB2C25DE-4289-F638-444F-EDA4482D7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C5255014-F267-445C-B3E4-A4A6F73C36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580AD-1F77-0440-AB2D-12FCFD1B6AC8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0987615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DD5E96DB-309E-6F67-74AB-3FC4BBFF9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3B7EFEC1-CAEE-1C07-DA7F-9B54226907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E5A04677-7DDE-BFBC-C8D0-EB90045ED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B1E493-7A84-6649-9E36-742114D4E08F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6557354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4648200" y="1935163"/>
            <a:ext cx="4038600" cy="2117725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4648200" y="4205288"/>
            <a:ext cx="4038600" cy="211931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Date Placeholder 9">
            <a:extLst>
              <a:ext uri="{FF2B5EF4-FFF2-40B4-BE49-F238E27FC236}">
                <a16:creationId xmlns:a16="http://schemas.microsoft.com/office/drawing/2014/main" id="{1FD16C9E-4D7E-3243-370C-DE6CCDF82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7" name="Footer Placeholder 21">
            <a:extLst>
              <a:ext uri="{FF2B5EF4-FFF2-40B4-BE49-F238E27FC236}">
                <a16:creationId xmlns:a16="http://schemas.microsoft.com/office/drawing/2014/main" id="{A94784C6-303D-E436-7A27-F016CEA13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8" name="Slide Number Placeholder 17">
            <a:extLst>
              <a:ext uri="{FF2B5EF4-FFF2-40B4-BE49-F238E27FC236}">
                <a16:creationId xmlns:a16="http://schemas.microsoft.com/office/drawing/2014/main" id="{E3161EE5-F6ED-D542-BB72-F6DC25535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E6FBB5-0A7F-A749-A05D-D9083F1DCD0D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61053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0E745A60-952A-416E-3321-579E68445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8BF79DB7-9375-DF63-6C96-993E65B80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FFFC5912-8EBB-D6FE-E764-6F4F015836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3F527-FBE8-0E42-9939-C3D1FAF7349B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058736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35163"/>
            <a:ext cx="4038600" cy="4389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DB150786-897D-0925-9D44-5D3B83991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2F38CF72-2F24-47C4-296B-D1AB6C261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25810FEE-0C40-A7E3-FF0A-6A9274964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140372-DD70-AA43-9B57-6568A40B0E09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1997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Date Placeholder 29">
            <a:extLst>
              <a:ext uri="{FF2B5EF4-FFF2-40B4-BE49-F238E27FC236}">
                <a16:creationId xmlns:a16="http://schemas.microsoft.com/office/drawing/2014/main" id="{F408774C-C5B7-5F68-F952-8731FA938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8" name="Footer Placeholder 18">
            <a:extLst>
              <a:ext uri="{FF2B5EF4-FFF2-40B4-BE49-F238E27FC236}">
                <a16:creationId xmlns:a16="http://schemas.microsoft.com/office/drawing/2014/main" id="{DDDFE2E9-197C-9C1D-B73C-BEF5A8A4D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9" name="Slide Number Placeholder 26">
            <a:extLst>
              <a:ext uri="{FF2B5EF4-FFF2-40B4-BE49-F238E27FC236}">
                <a16:creationId xmlns:a16="http://schemas.microsoft.com/office/drawing/2014/main" id="{436BC68E-B4DE-E247-5EDD-FBE1E59B5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511BAC-A286-8446-9666-83688D82F430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17255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Date Placeholder 29">
            <a:extLst>
              <a:ext uri="{FF2B5EF4-FFF2-40B4-BE49-F238E27FC236}">
                <a16:creationId xmlns:a16="http://schemas.microsoft.com/office/drawing/2014/main" id="{62C4FF3E-D611-41FD-0C39-019033E80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4" name="Footer Placeholder 18">
            <a:extLst>
              <a:ext uri="{FF2B5EF4-FFF2-40B4-BE49-F238E27FC236}">
                <a16:creationId xmlns:a16="http://schemas.microsoft.com/office/drawing/2014/main" id="{1499E4C4-704D-481D-6351-C0EA567A4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BB344413-C877-0D12-0573-3AFF5711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CE3CC-5847-DC48-941E-1CC1D631B859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47515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9">
            <a:extLst>
              <a:ext uri="{FF2B5EF4-FFF2-40B4-BE49-F238E27FC236}">
                <a16:creationId xmlns:a16="http://schemas.microsoft.com/office/drawing/2014/main" id="{45DDB75D-63E1-B215-49CA-2F6D29583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3" name="Footer Placeholder 18">
            <a:extLst>
              <a:ext uri="{FF2B5EF4-FFF2-40B4-BE49-F238E27FC236}">
                <a16:creationId xmlns:a16="http://schemas.microsoft.com/office/drawing/2014/main" id="{12F40146-9484-37E9-0C1E-62B870C41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2AA20F08-3A4C-2094-94B6-D05E6F372E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21778F-1707-3C45-96C1-44E0777DEA7A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102468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EEBA9DAE-1577-B5B5-6689-1C0B7D4D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44CA1E3F-F17F-E10B-ED21-A008E9418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112632DC-D7DA-C8B5-738D-DFD2565FA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475E42-7B89-DC45-8ECD-D238C9224E6B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2504273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29">
            <a:extLst>
              <a:ext uri="{FF2B5EF4-FFF2-40B4-BE49-F238E27FC236}">
                <a16:creationId xmlns:a16="http://schemas.microsoft.com/office/drawing/2014/main" id="{29BCBE47-D332-3C9A-DBC5-CA66025AAE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6" name="Footer Placeholder 18">
            <a:extLst>
              <a:ext uri="{FF2B5EF4-FFF2-40B4-BE49-F238E27FC236}">
                <a16:creationId xmlns:a16="http://schemas.microsoft.com/office/drawing/2014/main" id="{5DF1C287-8785-AF2C-5C06-A42BD290D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7" name="Slide Number Placeholder 26">
            <a:extLst>
              <a:ext uri="{FF2B5EF4-FFF2-40B4-BE49-F238E27FC236}">
                <a16:creationId xmlns:a16="http://schemas.microsoft.com/office/drawing/2014/main" id="{98C07B56-B22A-DA5E-BEDA-69DE01B46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21FEB-6A44-3B4E-8D18-9AD6DB5A5FEC}" type="slidenum">
              <a:rPr lang="pt-BR" altLang="en-MX"/>
              <a:pPr/>
              <a:t>‹Nº›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12162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084BF1E8-1722-9076-1BF4-A20DD34428D1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F49AA754-9A45-7BB1-2817-7F35F455FA74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grpSp>
        <p:nvGrpSpPr>
          <p:cNvPr id="1028" name="Group 1">
            <a:extLst>
              <a:ext uri="{FF2B5EF4-FFF2-40B4-BE49-F238E27FC236}">
                <a16:creationId xmlns:a16="http://schemas.microsoft.com/office/drawing/2014/main" id="{D84C38C5-CFA7-93DC-13E1-A4DF43E311F4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E9F93986-77B3-9AF4-39C6-F67CA007E9CD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93670A76-9D8A-82B1-08C6-F946E880B70C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  <p:sp>
        <p:nvSpPr>
          <p:cNvPr id="1029" name="Title Placeholder 8">
            <a:extLst>
              <a:ext uri="{FF2B5EF4-FFF2-40B4-BE49-F238E27FC236}">
                <a16:creationId xmlns:a16="http://schemas.microsoft.com/office/drawing/2014/main" id="{7D1DC717-08C3-D3D2-8DD3-44B5632DD98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1030" name="Text Placeholder 29">
            <a:extLst>
              <a:ext uri="{FF2B5EF4-FFF2-40B4-BE49-F238E27FC236}">
                <a16:creationId xmlns:a16="http://schemas.microsoft.com/office/drawing/2014/main" id="{8772F5A2-41E7-F0AA-8777-8E463DF63B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4" name="Date Placeholder 29">
            <a:extLst>
              <a:ext uri="{FF2B5EF4-FFF2-40B4-BE49-F238E27FC236}">
                <a16:creationId xmlns:a16="http://schemas.microsoft.com/office/drawing/2014/main" id="{1430D998-ED28-58DC-12E7-1D6C6A8B28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15" name="Footer Placeholder 18">
            <a:extLst>
              <a:ext uri="{FF2B5EF4-FFF2-40B4-BE49-F238E27FC236}">
                <a16:creationId xmlns:a16="http://schemas.microsoft.com/office/drawing/2014/main" id="{D09A7302-EFBC-2112-D3EA-9328C2866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D1EAEE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6" name="Slide Number Placeholder 26">
            <a:extLst>
              <a:ext uri="{FF2B5EF4-FFF2-40B4-BE49-F238E27FC236}">
                <a16:creationId xmlns:a16="http://schemas.microsoft.com/office/drawing/2014/main" id="{3DDAFFC4-E408-B14E-2004-B399F15B0F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D1EAEE"/>
                </a:solidFill>
              </a:defRPr>
            </a:lvl1pPr>
          </a:lstStyle>
          <a:p>
            <a:fld id="{7DA9F209-1D88-8842-BA31-D9B2A622C143}" type="slidenum">
              <a:rPr lang="pt-BR" altLang="en-MX"/>
              <a:pPr/>
              <a:t>‹Nº›</a:t>
            </a:fld>
            <a:endParaRPr lang="pt-BR" altLang="en-MX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30136328-2E07-1E9D-7BED-01F90D1F4F3C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22C99F98-11E3-E3B5-06DA-413B81AF30B1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>
            <a:extLst>
              <a:ext uri="{FF2B5EF4-FFF2-40B4-BE49-F238E27FC236}">
                <a16:creationId xmlns:a16="http://schemas.microsoft.com/office/drawing/2014/main" id="{5767D4A3-D554-AA68-27D4-C4883C253E2E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title style</a:t>
            </a:r>
          </a:p>
        </p:txBody>
      </p:sp>
      <p:sp>
        <p:nvSpPr>
          <p:cNvPr id="2053" name="Text Placeholder 29">
            <a:extLst>
              <a:ext uri="{FF2B5EF4-FFF2-40B4-BE49-F238E27FC236}">
                <a16:creationId xmlns:a16="http://schemas.microsoft.com/office/drawing/2014/main" id="{18D4DADA-E684-7E4D-1A58-0B54897FAF4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MX"/>
              <a:t>Click to edit Master text styles</a:t>
            </a:r>
          </a:p>
          <a:p>
            <a:pPr lvl="1"/>
            <a:r>
              <a:rPr lang="en-US" altLang="es-MX"/>
              <a:t>Second level</a:t>
            </a:r>
          </a:p>
          <a:p>
            <a:pPr lvl="2"/>
            <a:r>
              <a:rPr lang="en-US" altLang="es-MX"/>
              <a:t>Third level</a:t>
            </a:r>
          </a:p>
          <a:p>
            <a:pPr lvl="3"/>
            <a:r>
              <a:rPr lang="en-US" altLang="es-MX"/>
              <a:t>Fourth level</a:t>
            </a:r>
          </a:p>
          <a:p>
            <a:pPr lvl="4"/>
            <a:r>
              <a:rPr lang="en-US" altLang="es-MX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BB25A43B-9798-7EAA-4F9E-E8B8A037DE7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MX" altLang="es-MX"/>
              <a:t>Universidad de Sonora</a:t>
            </a:r>
            <a:endParaRPr lang="es-ES" altLang="es-MX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6CD332A9-10E1-4AD6-C5D2-5DFDBFDCB70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45C75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C7E65EB7-65AC-05EB-E752-BFC148F089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F30000"/>
                </a:solidFill>
              </a:defRPr>
            </a:lvl1pPr>
          </a:lstStyle>
          <a:p>
            <a:fld id="{A749A44F-55EE-8E48-BCF6-47BD50CFD169}" type="slidenum">
              <a:rPr lang="pt-BR" altLang="en-MX"/>
              <a:pPr/>
              <a:t>‹Nº›</a:t>
            </a:fld>
            <a:endParaRPr lang="pt-BR" altLang="en-MX"/>
          </a:p>
        </p:txBody>
      </p:sp>
      <p:grpSp>
        <p:nvGrpSpPr>
          <p:cNvPr id="2057" name="Group 1">
            <a:extLst>
              <a:ext uri="{FF2B5EF4-FFF2-40B4-BE49-F238E27FC236}">
                <a16:creationId xmlns:a16="http://schemas.microsoft.com/office/drawing/2014/main" id="{DCC9F7BB-56F5-D57C-EC62-882864FA7ADF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5A4E1DB-688E-BFF7-CB4F-60664D0878CE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49E727C5-F566-F33B-8592-7C218AFA18AB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12" r:id="rId2"/>
    <p:sldLayoutId id="2147483813" r:id="rId3"/>
    <p:sldLayoutId id="2147483814" r:id="rId4"/>
    <p:sldLayoutId id="2147483815" r:id="rId5"/>
    <p:sldLayoutId id="2147483816" r:id="rId6"/>
    <p:sldLayoutId id="2147483817" r:id="rId7"/>
    <p:sldLayoutId id="2147483818" r:id="rId8"/>
    <p:sldLayoutId id="2147483819" r:id="rId9"/>
    <p:sldLayoutId id="2147483820" r:id="rId10"/>
    <p:sldLayoutId id="2147483821" r:id="rId11"/>
    <p:sldLayoutId id="2147483822" r:id="rId12"/>
    <p:sldLayoutId id="214748382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2" charset="2"/>
        <a:buChar char="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2" charset="2"/>
        <a:buChar char=""/>
        <a:defRPr sz="2400">
          <a:solidFill>
            <a:schemeClr val="tx1"/>
          </a:solidFill>
          <a:latin typeface="+mn-lt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2" charset="2"/>
        <a:buChar char=""/>
        <a:defRPr sz="2100">
          <a:solidFill>
            <a:schemeClr val="tx1"/>
          </a:solidFill>
          <a:latin typeface="+mn-lt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2" charset="2"/>
        <a:buChar char=""/>
        <a:defRPr sz="2000">
          <a:solidFill>
            <a:schemeClr val="tx1"/>
          </a:solidFill>
          <a:latin typeface="+mn-lt"/>
        </a:defRPr>
      </a:lvl5pPr>
      <a:lvl6pPr marL="19192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6pPr>
      <a:lvl7pPr marL="23764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7pPr>
      <a:lvl8pPr marL="28336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8pPr>
      <a:lvl9pPr marL="32908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C2BC5740-40CA-6B96-4E67-4C83DF832D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831975"/>
          </a:xfrm>
        </p:spPr>
        <p:txBody>
          <a:bodyPr/>
          <a:lstStyle/>
          <a:p>
            <a:pPr algn="ctr" eaLnBrk="1" hangingPunct="1"/>
            <a:r>
              <a:rPr lang="es-MX" altLang="es-MX" dirty="0"/>
              <a:t>Un framework común para la memoria</a:t>
            </a:r>
            <a:r>
              <a:rPr lang="en-US" altLang="es-MX" dirty="0"/>
              <a:t> 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2ADEFFCE-4C8D-5B94-4CD1-61E9D6ED36E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 lIns="0" rIns="18288"/>
          <a:lstStyle/>
          <a:p>
            <a:pPr eaLnBrk="1" hangingPunct="1"/>
            <a:endParaRPr lang="es-MX" altLang="es-MX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4 Marcador de pie de página">
            <a:extLst>
              <a:ext uri="{FF2B5EF4-FFF2-40B4-BE49-F238E27FC236}">
                <a16:creationId xmlns:a16="http://schemas.microsoft.com/office/drawing/2014/main" id="{426E7639-4749-650B-F1DB-A356DDE07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79C13277-741C-3244-D7D4-075DABA60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1968EC6-16F6-C74E-AB33-1309F00FD932}" type="slidenum">
              <a:rPr lang="pt-BR" altLang="en-MX">
                <a:solidFill>
                  <a:srgbClr val="F30000"/>
                </a:solidFill>
              </a:rPr>
              <a:pPr eaLnBrk="1" hangingPunct="1"/>
              <a:t>10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36869" name="Rectangle 2">
            <a:extLst>
              <a:ext uri="{FF2B5EF4-FFF2-40B4-BE49-F238E27FC236}">
                <a16:creationId xmlns:a16="http://schemas.microsoft.com/office/drawing/2014/main" id="{C7242AB2-46AA-FEAA-8426-7500B46CD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Pregunta 3</a:t>
            </a:r>
            <a:endParaRPr lang="en-US" altLang="es-MX" dirty="0"/>
          </a:p>
        </p:txBody>
      </p:sp>
      <p:sp>
        <p:nvSpPr>
          <p:cNvPr id="36870" name="Rectangle 3">
            <a:extLst>
              <a:ext uri="{FF2B5EF4-FFF2-40B4-BE49-F238E27FC236}">
                <a16:creationId xmlns:a16="http://schemas.microsoft.com/office/drawing/2014/main" id="{D65E0479-9B33-2222-15C8-14B8E88CF0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¿Qué bloque debe ser reemplazado si es necesario?</a:t>
            </a:r>
          </a:p>
          <a:p>
            <a:pPr eaLnBrk="1" hangingPunct="1"/>
            <a:r>
              <a:rPr lang="es-MX" altLang="es-MX" dirty="0"/>
              <a:t>En mapeo directo no hay otra opción, el bloque nuevo reemplaza al anterior.</a:t>
            </a:r>
          </a:p>
          <a:p>
            <a:pPr eaLnBrk="1" hangingPunct="1"/>
            <a:r>
              <a:rPr lang="es-MX" altLang="es-MX" dirty="0"/>
              <a:t>En una memoria n-</a:t>
            </a:r>
            <a:r>
              <a:rPr lang="es-MX" altLang="es-MX" dirty="0" err="1"/>
              <a:t>way</a:t>
            </a:r>
            <a:r>
              <a:rPr lang="es-MX" altLang="es-MX" dirty="0"/>
              <a:t> o en una </a:t>
            </a:r>
            <a:r>
              <a:rPr lang="es-MX" altLang="es-MX" dirty="0" err="1"/>
              <a:t>fully</a:t>
            </a:r>
            <a:r>
              <a:rPr lang="es-MX" altLang="es-MX" dirty="0"/>
              <a:t>, hay opciones:</a:t>
            </a:r>
          </a:p>
          <a:p>
            <a:pPr marL="514350" indent="-514350" eaLnBrk="1" hangingPunct="1">
              <a:buFont typeface="+mj-lt"/>
              <a:buAutoNum type="alphaLcParenR"/>
            </a:pPr>
            <a:r>
              <a:rPr lang="es-MX" altLang="es-MX" dirty="0"/>
              <a:t>LRU (</a:t>
            </a:r>
            <a:r>
              <a:rPr lang="es-MX" altLang="es-MX" dirty="0" err="1"/>
              <a:t>least</a:t>
            </a:r>
            <a:r>
              <a:rPr lang="es-MX" altLang="es-MX" dirty="0"/>
              <a:t> </a:t>
            </a:r>
            <a:r>
              <a:rPr lang="es-MX" altLang="es-MX" dirty="0" err="1"/>
              <a:t>recently</a:t>
            </a:r>
            <a:r>
              <a:rPr lang="es-MX" altLang="es-MX" dirty="0"/>
              <a:t> </a:t>
            </a:r>
            <a:r>
              <a:rPr lang="es-MX" altLang="es-MX" dirty="0" err="1"/>
              <a:t>used</a:t>
            </a:r>
            <a:r>
              <a:rPr lang="es-MX" altLang="es-MX" dirty="0"/>
              <a:t>).</a:t>
            </a:r>
          </a:p>
          <a:p>
            <a:pPr marL="514350" indent="-514350" eaLnBrk="1" hangingPunct="1">
              <a:buFont typeface="+mj-lt"/>
              <a:buAutoNum type="alphaLcParenR"/>
            </a:pPr>
            <a:r>
              <a:rPr lang="es-MX" altLang="es-MX" dirty="0"/>
              <a:t>Aproximación LRU o FIFO (</a:t>
            </a:r>
            <a:r>
              <a:rPr lang="es-MX" altLang="es-MX" dirty="0" err="1"/>
              <a:t>first</a:t>
            </a:r>
            <a:r>
              <a:rPr lang="es-MX" altLang="es-MX" dirty="0"/>
              <a:t>-in </a:t>
            </a:r>
            <a:r>
              <a:rPr lang="es-MX" altLang="es-MX" dirty="0" err="1"/>
              <a:t>first-out</a:t>
            </a:r>
            <a:r>
              <a:rPr lang="es-MX" altLang="es-MX" dirty="0"/>
              <a:t>).</a:t>
            </a:r>
          </a:p>
          <a:p>
            <a:pPr marL="514350" indent="-514350" eaLnBrk="1" hangingPunct="1">
              <a:buFont typeface="+mj-lt"/>
              <a:buAutoNum type="alphaLcParenR"/>
            </a:pPr>
            <a:r>
              <a:rPr lang="es-MX" altLang="es-MX" dirty="0"/>
              <a:t>Aleatorio.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4 Marcador de pie de página">
            <a:extLst>
              <a:ext uri="{FF2B5EF4-FFF2-40B4-BE49-F238E27FC236}">
                <a16:creationId xmlns:a16="http://schemas.microsoft.com/office/drawing/2014/main" id="{86164BE9-0C9F-53C2-18E9-159081FD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D8420516-CFD1-EF8D-B6E3-0512C999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F38EE9-F0FF-144B-8AB2-A1929F1E5FA9}" type="slidenum">
              <a:rPr lang="pt-BR" altLang="en-MX">
                <a:solidFill>
                  <a:srgbClr val="F30000"/>
                </a:solidFill>
              </a:rPr>
              <a:pPr eaLnBrk="1" hangingPunct="1"/>
              <a:t>11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670DE1F8-4BAA-78B4-7FC6-5E150EB6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Pregunta 4</a:t>
            </a:r>
            <a:endParaRPr lang="en-US" altLang="es-MX" dirty="0"/>
          </a:p>
        </p:txBody>
      </p:sp>
      <p:sp>
        <p:nvSpPr>
          <p:cNvPr id="37894" name="Rectangle 3">
            <a:extLst>
              <a:ext uri="{FF2B5EF4-FFF2-40B4-BE49-F238E27FC236}">
                <a16:creationId xmlns:a16="http://schemas.microsoft.com/office/drawing/2014/main" id="{380A3C75-8D9C-3616-8D02-F3AEEDFC24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¿Qué pasa en una escritura?</a:t>
            </a:r>
          </a:p>
          <a:p>
            <a:pPr eaLnBrk="1" hangingPunct="1"/>
            <a:r>
              <a:rPr lang="es-MX" altLang="es-MX" dirty="0"/>
              <a:t>En un caché hay opciones.</a:t>
            </a:r>
          </a:p>
          <a:p>
            <a:pPr eaLnBrk="1" hangingPunct="1"/>
            <a:r>
              <a:rPr lang="es-MX" altLang="es-MX" dirty="0"/>
              <a:t>Si el bloque está en el caché:</a:t>
            </a:r>
          </a:p>
          <a:p>
            <a:pPr lvl="1" eaLnBrk="1" hangingPunct="1"/>
            <a:r>
              <a:rPr lang="es-MX" altLang="es-MX" dirty="0" err="1"/>
              <a:t>Write-through</a:t>
            </a:r>
            <a:r>
              <a:rPr lang="es-MX" altLang="es-MX" dirty="0"/>
              <a:t>: se escribe en el caché y en la memoria para evitar inconsistencias.</a:t>
            </a:r>
          </a:p>
          <a:p>
            <a:pPr lvl="1" eaLnBrk="1" hangingPunct="1"/>
            <a:r>
              <a:rPr lang="es-MX" altLang="es-MX" dirty="0" err="1"/>
              <a:t>Write</a:t>
            </a:r>
            <a:r>
              <a:rPr lang="es-MX" altLang="es-MX" dirty="0"/>
              <a:t>-back: se escribe en el caché y se prende el bit sucio. El bloque se actualiza en la memoria cuando va  a ser reemplazado.</a:t>
            </a:r>
          </a:p>
          <a:p>
            <a:pPr eaLnBrk="1" hangingPunct="1"/>
            <a:endParaRPr lang="es-MX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4 Marcador de pie de página">
            <a:extLst>
              <a:ext uri="{FF2B5EF4-FFF2-40B4-BE49-F238E27FC236}">
                <a16:creationId xmlns:a16="http://schemas.microsoft.com/office/drawing/2014/main" id="{86164BE9-0C9F-53C2-18E9-159081FD0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D8420516-CFD1-EF8D-B6E3-0512C9990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BF38EE9-F0FF-144B-8AB2-A1929F1E5FA9}" type="slidenum">
              <a:rPr lang="pt-BR" altLang="en-MX">
                <a:solidFill>
                  <a:srgbClr val="F30000"/>
                </a:solidFill>
              </a:rPr>
              <a:pPr eaLnBrk="1" hangingPunct="1"/>
              <a:t>12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37893" name="Rectangle 2">
            <a:extLst>
              <a:ext uri="{FF2B5EF4-FFF2-40B4-BE49-F238E27FC236}">
                <a16:creationId xmlns:a16="http://schemas.microsoft.com/office/drawing/2014/main" id="{670DE1F8-4BAA-78B4-7FC6-5E150EB6C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Pregunta 4</a:t>
            </a:r>
            <a:endParaRPr lang="en-US" altLang="es-MX" dirty="0"/>
          </a:p>
        </p:txBody>
      </p:sp>
      <p:sp>
        <p:nvSpPr>
          <p:cNvPr id="37894" name="Rectangle 3">
            <a:extLst>
              <a:ext uri="{FF2B5EF4-FFF2-40B4-BE49-F238E27FC236}">
                <a16:creationId xmlns:a16="http://schemas.microsoft.com/office/drawing/2014/main" id="{380A3C75-8D9C-3616-8D02-F3AEEDFC24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Si el bloque no está en el cache:</a:t>
            </a:r>
          </a:p>
          <a:p>
            <a:pPr lvl="1" eaLnBrk="1" hangingPunct="1"/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: el bloque se carga en el caché y se aplica la política de escritura con éxito.</a:t>
            </a:r>
          </a:p>
          <a:p>
            <a:pPr lvl="1" eaLnBrk="1" hangingPunct="1"/>
            <a:r>
              <a:rPr lang="es-MX" altLang="es-MX" dirty="0"/>
              <a:t>No 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: el bloque se actualiza en la memoria y </a:t>
            </a:r>
            <a:r>
              <a:rPr lang="es-MX" altLang="es-MX" b="1" dirty="0"/>
              <a:t>no</a:t>
            </a:r>
            <a:r>
              <a:rPr lang="es-MX" altLang="es-MX" dirty="0"/>
              <a:t> se carga en el caché.</a:t>
            </a:r>
          </a:p>
          <a:p>
            <a:pPr eaLnBrk="1" hangingPunct="1"/>
            <a:r>
              <a:rPr lang="es-MX" altLang="es-MX" dirty="0"/>
              <a:t>Por lo general, la memoria virtual usa </a:t>
            </a:r>
            <a:r>
              <a:rPr lang="es-MX" altLang="es-MX" dirty="0" err="1"/>
              <a:t>write</a:t>
            </a:r>
            <a:r>
              <a:rPr lang="es-MX" altLang="es-MX" dirty="0"/>
              <a:t>-back con </a:t>
            </a:r>
            <a:r>
              <a:rPr lang="es-MX" altLang="es-MX" dirty="0" err="1"/>
              <a:t>write</a:t>
            </a:r>
            <a:r>
              <a:rPr lang="es-MX" altLang="es-MX" dirty="0"/>
              <a:t> </a:t>
            </a:r>
            <a:r>
              <a:rPr lang="es-MX" altLang="es-MX" dirty="0" err="1"/>
              <a:t>allocate</a:t>
            </a:r>
            <a:r>
              <a:rPr lang="es-MX" altLang="es-MX" dirty="0"/>
              <a:t>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</p:txBody>
      </p:sp>
    </p:spTree>
    <p:extLst>
      <p:ext uri="{BB962C8B-B14F-4D97-AF65-F5344CB8AC3E}">
        <p14:creationId xmlns:p14="http://schemas.microsoft.com/office/powerpoint/2010/main" val="129184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4 Marcador de pie de página">
            <a:extLst>
              <a:ext uri="{FF2B5EF4-FFF2-40B4-BE49-F238E27FC236}">
                <a16:creationId xmlns:a16="http://schemas.microsoft.com/office/drawing/2014/main" id="{407A5FDE-E2CE-5A18-7F7C-7DC07B8A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1747" name="5 Marcador de número de diapositiva">
            <a:extLst>
              <a:ext uri="{FF2B5EF4-FFF2-40B4-BE49-F238E27FC236}">
                <a16:creationId xmlns:a16="http://schemas.microsoft.com/office/drawing/2014/main" id="{1904857C-1280-F932-B3ED-80A6DE15CA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95D36AD-30FE-F24B-B5DF-266749E2E9DE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9AA6D980-E4B9-0C90-6230-22AFBA50E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Origen de las fallas</a:t>
            </a:r>
            <a:endParaRPr lang="en-US" altLang="es-MX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C9A1DCAF-4808-789E-499C-4151C89833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/>
              <a:t>Las 3 Cs:</a:t>
            </a:r>
          </a:p>
          <a:p>
            <a:pPr lvl="1" eaLnBrk="1" hangingPunct="1"/>
            <a:r>
              <a:rPr lang="es-MX" altLang="es-MX"/>
              <a:t>Fallas obligatorias (</a:t>
            </a:r>
            <a:r>
              <a:rPr lang="en-US" altLang="es-MX"/>
              <a:t>compulsory misses</a:t>
            </a:r>
            <a:r>
              <a:rPr lang="es-MX" altLang="es-MX"/>
              <a:t>). Son causadas por el primer acceso a un dato que nunca ha estado en el caché. También llamadas </a:t>
            </a:r>
            <a:r>
              <a:rPr lang="en-US" altLang="es-MX"/>
              <a:t>cold-start misses</a:t>
            </a:r>
            <a:r>
              <a:rPr lang="es-MX" altLang="es-MX"/>
              <a:t>.</a:t>
            </a:r>
          </a:p>
          <a:p>
            <a:pPr lvl="1" eaLnBrk="1" hangingPunct="1"/>
            <a:r>
              <a:rPr lang="es-MX" altLang="es-MX"/>
              <a:t>Fallas de capacidad (</a:t>
            </a:r>
            <a:r>
              <a:rPr lang="en-US" altLang="es-MX"/>
              <a:t>capacity misses</a:t>
            </a:r>
            <a:r>
              <a:rPr lang="es-MX" altLang="es-MX"/>
              <a:t>). Son causadas cuando el caché no puede guardar todos los bloques necesarios para correr un programa. Por ejemplo, necesitar un bloque que acaba de ser reemplazado.</a:t>
            </a:r>
            <a:endParaRPr lang="en-US" altLang="es-MX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4 Marcador de pie de página">
            <a:extLst>
              <a:ext uri="{FF2B5EF4-FFF2-40B4-BE49-F238E27FC236}">
                <a16:creationId xmlns:a16="http://schemas.microsoft.com/office/drawing/2014/main" id="{61B26E14-1967-1E66-8449-EBE64F137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2771" name="5 Marcador de número de diapositiva">
            <a:extLst>
              <a:ext uri="{FF2B5EF4-FFF2-40B4-BE49-F238E27FC236}">
                <a16:creationId xmlns:a16="http://schemas.microsoft.com/office/drawing/2014/main" id="{1989EFF5-FEFE-304E-8A3B-34E9443EE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AAFA0C57-9177-434F-B843-22CEBD187F4B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0C0F2FA4-8C9F-851E-E7BB-AA89C533A4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/>
              <a:t>Origen de las fallas</a:t>
            </a:r>
            <a:endParaRPr lang="en-US" altLang="es-MX"/>
          </a:p>
        </p:txBody>
      </p:sp>
      <p:sp>
        <p:nvSpPr>
          <p:cNvPr id="32773" name="Rectangle 3">
            <a:extLst>
              <a:ext uri="{FF2B5EF4-FFF2-40B4-BE49-F238E27FC236}">
                <a16:creationId xmlns:a16="http://schemas.microsoft.com/office/drawing/2014/main" id="{53967445-F2F4-C49C-92ED-9EFF8C752A3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/>
            <a:r>
              <a:rPr lang="es-MX" altLang="es-MX"/>
              <a:t>Fallas de conflicto (</a:t>
            </a:r>
            <a:r>
              <a:rPr lang="en-US" altLang="es-MX"/>
              <a:t>conflict misses</a:t>
            </a:r>
            <a:r>
              <a:rPr lang="es-MX" altLang="es-MX"/>
              <a:t>). Ocurren en cachés de mapeo directo o </a:t>
            </a:r>
            <a:r>
              <a:rPr lang="en-US" altLang="es-MX"/>
              <a:t>set associative</a:t>
            </a:r>
            <a:r>
              <a:rPr lang="es-MX" altLang="es-MX"/>
              <a:t> cuando múltiples bloques compiten por el mismo conjunto. También llamadas fallas de colisión.</a:t>
            </a:r>
            <a:endParaRPr lang="en-US" altLang="es-MX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4 Marcador de pie de página">
            <a:extLst>
              <a:ext uri="{FF2B5EF4-FFF2-40B4-BE49-F238E27FC236}">
                <a16:creationId xmlns:a16="http://schemas.microsoft.com/office/drawing/2014/main" id="{55B0002B-89E2-955A-0ED1-3C99AD198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3795" name="5 Marcador de número de diapositiva">
            <a:extLst>
              <a:ext uri="{FF2B5EF4-FFF2-40B4-BE49-F238E27FC236}">
                <a16:creationId xmlns:a16="http://schemas.microsoft.com/office/drawing/2014/main" id="{5019BCB4-851A-B635-E2FF-28F5D21B4CF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CEFA889-B4E6-C340-907C-4F7B2A2730ED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992E7906-D3C4-8D4B-1D77-754AC6B1F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Origen de las fallas</a:t>
            </a:r>
            <a:endParaRPr lang="en-US" altLang="es-MX" dirty="0"/>
          </a:p>
        </p:txBody>
      </p:sp>
      <p:sp>
        <p:nvSpPr>
          <p:cNvPr id="33797" name="Rectangle 3">
            <a:extLst>
              <a:ext uri="{FF2B5EF4-FFF2-40B4-BE49-F238E27FC236}">
                <a16:creationId xmlns:a16="http://schemas.microsoft.com/office/drawing/2014/main" id="{7F4FB8DF-3A8D-C0AB-F593-AB3E6FF2349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SPEC-CPU 2000.</a:t>
            </a:r>
          </a:p>
          <a:p>
            <a:pPr eaLnBrk="1" hangingPunct="1"/>
            <a:r>
              <a:rPr lang="es-MX" altLang="es-MX" dirty="0"/>
              <a:t>Las fallas obligatorias son 0.0006%.</a:t>
            </a:r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marL="0" indent="0" eaLnBrk="1" hangingPunct="1">
              <a:buNone/>
            </a:pPr>
            <a:r>
              <a:rPr lang="es-MX" altLang="es-MX" sz="1400" b="1" dirty="0"/>
              <a:t>Fuente: COD:HSI, p. 460</a:t>
            </a:r>
            <a:endParaRPr lang="en-US" altLang="es-MX" sz="1400" b="1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7C65FD8-7A9E-4ED9-B5C7-59A9DCAA94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5979" y="2971800"/>
            <a:ext cx="4547614" cy="318135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4 Marcador de pie de página">
            <a:extLst>
              <a:ext uri="{FF2B5EF4-FFF2-40B4-BE49-F238E27FC236}">
                <a16:creationId xmlns:a16="http://schemas.microsoft.com/office/drawing/2014/main" id="{6D9CFE96-92D1-FD78-617C-6EEE411B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35843" name="5 Marcador de número de diapositiva">
            <a:extLst>
              <a:ext uri="{FF2B5EF4-FFF2-40B4-BE49-F238E27FC236}">
                <a16:creationId xmlns:a16="http://schemas.microsoft.com/office/drawing/2014/main" id="{959CF44A-8788-5B2F-9515-5C79BAE025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78252BD-E95A-AC45-B9C3-A3B52C951895}" type="slidenum">
              <a:rPr lang="pt-BR" altLang="en-US" sz="1200" smtClean="0">
                <a:solidFill>
                  <a:srgbClr val="F30000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pt-BR" altLang="en-US" sz="1200">
              <a:solidFill>
                <a:srgbClr val="F30000"/>
              </a:solidFill>
            </a:endParaRPr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CCC0A7BA-8E37-605D-E86B-5D260609A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Retos del diseño</a:t>
            </a:r>
            <a:endParaRPr lang="en-US" altLang="es-MX" dirty="0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82735807-DB2E-F1EF-3159-9D03B43979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endParaRPr lang="es-MX" altLang="es-MX" dirty="0"/>
          </a:p>
          <a:p>
            <a:pPr eaLnBrk="1" hangingPunct="1"/>
            <a:r>
              <a:rPr lang="es-MX" altLang="es-MX" dirty="0"/>
              <a:t>Tres mejoras:</a:t>
            </a:r>
          </a:p>
          <a:p>
            <a:pPr marL="514350" indent="-514350" eaLnBrk="1" hangingPunct="1">
              <a:buFont typeface="+mj-lt"/>
              <a:buAutoNum type="alphaLcParenR"/>
            </a:pPr>
            <a:r>
              <a:rPr lang="es-MX" altLang="es-MX" dirty="0"/>
              <a:t>Reducir la tasa de fallas.</a:t>
            </a:r>
          </a:p>
          <a:p>
            <a:pPr marL="514350" indent="-514350" eaLnBrk="1" hangingPunct="1">
              <a:buFont typeface="+mj-lt"/>
              <a:buAutoNum type="alphaLcParenR"/>
            </a:pPr>
            <a:r>
              <a:rPr lang="es-MX" altLang="es-MX" dirty="0"/>
              <a:t>Reducir el castigo por fallas.</a:t>
            </a:r>
          </a:p>
          <a:p>
            <a:pPr marL="514350" indent="-514350" eaLnBrk="1" hangingPunct="1">
              <a:buFont typeface="+mj-lt"/>
              <a:buAutoNum type="alphaLcParenR"/>
            </a:pPr>
            <a:r>
              <a:rPr lang="es-MX" altLang="es-MX" dirty="0"/>
              <a:t>Reducir el tiempo de éxito.</a:t>
            </a:r>
          </a:p>
          <a:p>
            <a:pPr eaLnBrk="1" hangingPunct="1"/>
            <a:r>
              <a:rPr lang="es-MX" altLang="es-MX" dirty="0"/>
              <a:t>Se pueden escoger solo 2.</a:t>
            </a:r>
          </a:p>
          <a:p>
            <a:pPr eaLnBrk="1" hangingPunct="1"/>
            <a:endParaRPr lang="en-US" altLang="es-MX" dirty="0"/>
          </a:p>
        </p:txBody>
      </p:sp>
      <p:pic>
        <p:nvPicPr>
          <p:cNvPr id="35846" name="Picture 4">
            <a:extLst>
              <a:ext uri="{FF2B5EF4-FFF2-40B4-BE49-F238E27FC236}">
                <a16:creationId xmlns:a16="http://schemas.microsoft.com/office/drawing/2014/main" id="{316CEE9D-ABCA-F8C1-7405-FBA7F1D634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1200"/>
            <a:ext cx="7781925" cy="199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1E58F8-B0BA-44F4-917C-791648AB4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Conclusión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1538AD-C04C-466C-915A-0E54D03EE5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¿Cuáles de las siguientes afirmaciones son generalmente verdaderas?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No hay forma de reducir las fallas obligatorias.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Los cachés totalmente asociativos no </a:t>
            </a:r>
            <a:r>
              <a:rPr lang="es-MX"/>
              <a:t>tienen fallas </a:t>
            </a:r>
            <a:r>
              <a:rPr lang="es-MX" dirty="0"/>
              <a:t>por conflicto.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Para reducir las fallas, la asociatividad es más importante que la capacidad.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AFE0A96-2A88-453F-A68D-086861096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42DDA70-D4B1-4AA1-9CEB-4A4148F05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CA38-C879-5E49-97DD-A296C26FAFCC}" type="slidenum">
              <a:rPr lang="pt-BR" altLang="en-MX" smtClean="0"/>
              <a:pPr/>
              <a:t>17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391072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3F0A3D-4CCD-4A7C-B29B-BD1575F0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Temario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8805BB-8AD7-47B6-9237-D3CC7689D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Introducción.</a:t>
            </a:r>
          </a:p>
          <a:p>
            <a:r>
              <a:rPr lang="es-MX" dirty="0"/>
              <a:t>4 preguntas 4.</a:t>
            </a:r>
          </a:p>
          <a:p>
            <a:r>
              <a:rPr lang="es-MX" dirty="0"/>
              <a:t>Origen de las fallas.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2EA75FB-D3DF-4EA5-BEB0-7726DDB00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C76C928-16B7-48EF-A41B-D8BA6C56F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CA38-C879-5E49-97DD-A296C26FAFCC}" type="slidenum">
              <a:rPr lang="pt-BR" altLang="en-MX" smtClean="0"/>
              <a:pPr/>
              <a:t>2</a:t>
            </a:fld>
            <a:endParaRPr lang="pt-BR" altLang="en-MX"/>
          </a:p>
        </p:txBody>
      </p:sp>
    </p:spTree>
    <p:extLst>
      <p:ext uri="{BB962C8B-B14F-4D97-AF65-F5344CB8AC3E}">
        <p14:creationId xmlns:p14="http://schemas.microsoft.com/office/powerpoint/2010/main" val="1242461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138323-9E8F-4FB3-B519-821DE561C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Introducción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D3C939-0D37-46D9-B138-C2420BC7E1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400" b="1" dirty="0"/>
              <a:t>Fuente: COD:HSI, p.454</a:t>
            </a:r>
          </a:p>
          <a:p>
            <a:endParaRPr lang="es-MX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FE4645E-515B-464A-83F2-41D4CF023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A9CAA98-42D9-42F2-A163-41AD336A6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CA38-C879-5E49-97DD-A296C26FAFCC}" type="slidenum">
              <a:rPr lang="pt-BR" altLang="en-MX" smtClean="0"/>
              <a:pPr/>
              <a:t>3</a:t>
            </a:fld>
            <a:endParaRPr lang="pt-BR" altLang="en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34B70B9-428C-4560-8F53-118864D1BD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328" y="2133600"/>
            <a:ext cx="8521703" cy="167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1629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4 Marcador de pie de página">
            <a:extLst>
              <a:ext uri="{FF2B5EF4-FFF2-40B4-BE49-F238E27FC236}">
                <a16:creationId xmlns:a16="http://schemas.microsoft.com/office/drawing/2014/main" id="{5700A71E-C531-5A58-B773-DE3A7FFDA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F5FB2648-F484-C702-08C2-15F2E4A45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1476849-7CA2-734D-AB48-E8A7CAB21138}" type="slidenum">
              <a:rPr lang="pt-BR" altLang="en-MX">
                <a:solidFill>
                  <a:srgbClr val="F30000"/>
                </a:solidFill>
              </a:rPr>
              <a:pPr eaLnBrk="1" hangingPunct="1"/>
              <a:t>4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33797" name="Rectangle 2">
            <a:extLst>
              <a:ext uri="{FF2B5EF4-FFF2-40B4-BE49-F238E27FC236}">
                <a16:creationId xmlns:a16="http://schemas.microsoft.com/office/drawing/2014/main" id="{47A8F7EB-FD6A-CE47-5408-7911E52D9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4 Preguntas 4</a:t>
            </a:r>
            <a:endParaRPr lang="en-US" altLang="es-MX" dirty="0"/>
          </a:p>
        </p:txBody>
      </p:sp>
      <p:sp>
        <p:nvSpPr>
          <p:cNvPr id="33798" name="Rectangle 3">
            <a:extLst>
              <a:ext uri="{FF2B5EF4-FFF2-40B4-BE49-F238E27FC236}">
                <a16:creationId xmlns:a16="http://schemas.microsoft.com/office/drawing/2014/main" id="{B916942B-C5F2-65B6-84E0-48A6CD2666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495300" indent="-495300" eaLnBrk="1" hangingPunct="1"/>
            <a:r>
              <a:rPr lang="es-MX" altLang="es-MX" dirty="0"/>
              <a:t>4 preguntas respecto a la jerarquía de memoria: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¿Dónde se puede poner un bloque?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¿Cómo se encuentra un bloque?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¿Qué bloque debe ser reemplazado si es necesario?</a:t>
            </a:r>
          </a:p>
          <a:p>
            <a:pPr marL="495300" indent="-495300" eaLnBrk="1" hangingPunct="1">
              <a:buFont typeface="Wingdings 2" pitchFamily="2" charset="2"/>
              <a:buAutoNum type="arabicPeriod"/>
            </a:pPr>
            <a:r>
              <a:rPr lang="es-MX" altLang="es-MX" dirty="0"/>
              <a:t>¿Qué pasa en una escritura?</a:t>
            </a:r>
            <a:endParaRPr lang="en-US" alt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4 Marcador de pie de página">
            <a:extLst>
              <a:ext uri="{FF2B5EF4-FFF2-40B4-BE49-F238E27FC236}">
                <a16:creationId xmlns:a16="http://schemas.microsoft.com/office/drawing/2014/main" id="{A1509833-006B-26B8-94CB-3FD8F92C7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0BB4E5C1-BEC0-D03B-D66E-56B1223F7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922C4DD-ABA2-024E-85E1-5DC9366AC69B}" type="slidenum">
              <a:rPr lang="pt-BR" altLang="en-MX">
                <a:solidFill>
                  <a:srgbClr val="F30000"/>
                </a:solidFill>
              </a:rPr>
              <a:pPr eaLnBrk="1" hangingPunct="1"/>
              <a:t>5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34821" name="Rectangle 2">
            <a:extLst>
              <a:ext uri="{FF2B5EF4-FFF2-40B4-BE49-F238E27FC236}">
                <a16:creationId xmlns:a16="http://schemas.microsoft.com/office/drawing/2014/main" id="{7E23D40B-99D0-0836-06EC-4955953BFB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Pregunta 1</a:t>
            </a:r>
            <a:endParaRPr lang="en-US" altLang="es-MX" dirty="0"/>
          </a:p>
        </p:txBody>
      </p:sp>
      <p:sp>
        <p:nvSpPr>
          <p:cNvPr id="34822" name="Rectangle 3">
            <a:extLst>
              <a:ext uri="{FF2B5EF4-FFF2-40B4-BE49-F238E27FC236}">
                <a16:creationId xmlns:a16="http://schemas.microsoft.com/office/drawing/2014/main" id="{A263AAFE-4D7F-8F12-02EA-9C7FCA421CD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¿Dónde se puede poner un bloque?</a:t>
            </a:r>
          </a:p>
          <a:p>
            <a:pPr eaLnBrk="1" hangingPunct="1"/>
            <a:r>
              <a:rPr lang="es-MX" altLang="es-MX" dirty="0"/>
              <a:t>En mapeo directo en el lugar que le toque según su dirección.</a:t>
            </a:r>
          </a:p>
          <a:p>
            <a:pPr eaLnBrk="1" hangingPunct="1"/>
            <a:r>
              <a:rPr lang="es-MX" altLang="es-MX" dirty="0"/>
              <a:t>En set </a:t>
            </a:r>
            <a:r>
              <a:rPr lang="es-MX" altLang="es-MX" dirty="0" err="1"/>
              <a:t>associative</a:t>
            </a:r>
            <a:r>
              <a:rPr lang="es-MX" altLang="es-MX" dirty="0"/>
              <a:t> en cualquier lugar dentro del conjunto que le toque.</a:t>
            </a:r>
          </a:p>
          <a:p>
            <a:pPr eaLnBrk="1" hangingPunct="1"/>
            <a:r>
              <a:rPr lang="es-MX" altLang="es-MX" dirty="0"/>
              <a:t>En </a:t>
            </a:r>
            <a:r>
              <a:rPr lang="es-MX" altLang="es-MX" dirty="0" err="1"/>
              <a:t>fully</a:t>
            </a:r>
            <a:r>
              <a:rPr lang="es-MX" altLang="es-MX" dirty="0"/>
              <a:t> </a:t>
            </a:r>
            <a:r>
              <a:rPr lang="es-MX" altLang="es-MX" dirty="0" err="1"/>
              <a:t>associative</a:t>
            </a:r>
            <a:r>
              <a:rPr lang="es-MX" altLang="es-MX" dirty="0"/>
              <a:t> en cualquier lugar.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E09D8EB-DC83-4DE0-8686-40E805877A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Comparación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750681-C935-42EA-B5E9-3A5922261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400" b="1" dirty="0"/>
              <a:t>Fuente: COD:HSI, p. 455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D3418A3-FE0F-4417-B6CB-74FB55FE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0D98384-EAC6-4D40-970D-D612B00AA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CA38-C879-5E49-97DD-A296C26FAFCC}" type="slidenum">
              <a:rPr lang="pt-BR" altLang="en-MX" smtClean="0"/>
              <a:pPr/>
              <a:t>6</a:t>
            </a:fld>
            <a:endParaRPr lang="pt-BR" altLang="en-MX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BD185030-D8E7-4BA4-89BF-DA50E22C97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9328948"/>
              </p:ext>
            </p:extLst>
          </p:nvPr>
        </p:nvGraphicFramePr>
        <p:xfrm>
          <a:off x="762000" y="2362200"/>
          <a:ext cx="79248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1600">
                  <a:extLst>
                    <a:ext uri="{9D8B030D-6E8A-4147-A177-3AD203B41FA5}">
                      <a16:colId xmlns:a16="http://schemas.microsoft.com/office/drawing/2014/main" val="2530591819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149324917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6757089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Número de conjuntos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Bloques por conjuntos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96473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Mapeo directo</a:t>
                      </a:r>
                    </a:p>
                    <a:p>
                      <a:r>
                        <a:rPr lang="es-MX" dirty="0"/>
                        <a:t>(1-way)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Número de bloques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4001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Set </a:t>
                      </a:r>
                      <a:r>
                        <a:rPr lang="es-MX" dirty="0" err="1"/>
                        <a:t>associative</a:t>
                      </a:r>
                      <a:endParaRPr lang="es-MX" dirty="0"/>
                    </a:p>
                    <a:p>
                      <a:r>
                        <a:rPr lang="es-MX" dirty="0"/>
                        <a:t>(n-</a:t>
                      </a:r>
                      <a:r>
                        <a:rPr lang="es-MX" dirty="0" err="1"/>
                        <a:t>way</a:t>
                      </a:r>
                      <a:r>
                        <a:rPr lang="es-MX" dirty="0"/>
                        <a:t>, n entre 2 y 16)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Número de bloques / 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39007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err="1"/>
                        <a:t>Fully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Número de bloques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8578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0251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98A05C-07D6-4873-8B99-D83D5D325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Comportamiento de las fallas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E7779E4-0DAF-44A1-834F-F9D5C3863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600" b="1" dirty="0"/>
              <a:t>Fuente: COD-HSI 5, p. 455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B75A241-9DB9-4FD4-BA7A-73EEFD5A1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2C9A776-8566-42D9-8FAF-73232BDF6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CA38-C879-5E49-97DD-A296C26FAFCC}" type="slidenum">
              <a:rPr lang="pt-BR" altLang="en-MX" smtClean="0"/>
              <a:pPr/>
              <a:t>7</a:t>
            </a:fld>
            <a:endParaRPr lang="pt-BR" altLang="en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72AFE6B-D75A-4871-B995-D02A4FCB6A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466" y="1935164"/>
            <a:ext cx="5381895" cy="3798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15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4 Marcador de pie de página">
            <a:extLst>
              <a:ext uri="{FF2B5EF4-FFF2-40B4-BE49-F238E27FC236}">
                <a16:creationId xmlns:a16="http://schemas.microsoft.com/office/drawing/2014/main" id="{D0D4AB63-3F3B-059D-100B-B9239983D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2" charset="2"/>
              <a:buChar char=""/>
              <a:defRPr sz="26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2" charset="2"/>
              <a:buChar char="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2" charset="2"/>
              <a:buChar char=""/>
              <a:defRPr sz="21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2" charset="2"/>
              <a:buChar char="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MX" sz="1200">
                <a:solidFill>
                  <a:srgbClr val="045C75"/>
                </a:solidFill>
              </a:rPr>
              <a:t>Universidad de Sonora</a:t>
            </a:r>
          </a:p>
        </p:txBody>
      </p:sp>
      <p:sp>
        <p:nvSpPr>
          <p:cNvPr id="6" name="5 Marcador de número de diapositiva">
            <a:extLst>
              <a:ext uri="{FF2B5EF4-FFF2-40B4-BE49-F238E27FC236}">
                <a16:creationId xmlns:a16="http://schemas.microsoft.com/office/drawing/2014/main" id="{56ED2082-F55F-F182-58EB-7D753632E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8DF3E41-C260-D645-88D8-DC23321F209C}" type="slidenum">
              <a:rPr lang="pt-BR" altLang="en-MX">
                <a:solidFill>
                  <a:srgbClr val="F30000"/>
                </a:solidFill>
              </a:rPr>
              <a:pPr eaLnBrk="1" hangingPunct="1"/>
              <a:t>8</a:t>
            </a:fld>
            <a:endParaRPr lang="pt-BR" altLang="en-MX">
              <a:solidFill>
                <a:srgbClr val="F30000"/>
              </a:solidFill>
            </a:endParaRPr>
          </a:p>
        </p:txBody>
      </p:sp>
      <p:sp>
        <p:nvSpPr>
          <p:cNvPr id="35845" name="Rectangle 2">
            <a:extLst>
              <a:ext uri="{FF2B5EF4-FFF2-40B4-BE49-F238E27FC236}">
                <a16:creationId xmlns:a16="http://schemas.microsoft.com/office/drawing/2014/main" id="{547BBE54-496E-094E-5152-6CF5985F4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s-MX" altLang="es-MX" dirty="0"/>
              <a:t>Pregunta 2</a:t>
            </a:r>
            <a:endParaRPr lang="en-US" altLang="es-MX" dirty="0"/>
          </a:p>
        </p:txBody>
      </p:sp>
      <p:sp>
        <p:nvSpPr>
          <p:cNvPr id="35846" name="Rectangle 3">
            <a:extLst>
              <a:ext uri="{FF2B5EF4-FFF2-40B4-BE49-F238E27FC236}">
                <a16:creationId xmlns:a16="http://schemas.microsoft.com/office/drawing/2014/main" id="{6BD76528-330C-1D17-AFDC-CC212B8412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s-MX" altLang="es-MX" dirty="0"/>
              <a:t>¿Cómo se encuentra un bloque?</a:t>
            </a:r>
          </a:p>
          <a:p>
            <a:pPr eaLnBrk="1" hangingPunct="1"/>
            <a:r>
              <a:rPr lang="es-MX" altLang="es-MX" dirty="0"/>
              <a:t>En mapeo directo, busca en el lugar que le toque y comparar las etiquetas.</a:t>
            </a:r>
          </a:p>
          <a:p>
            <a:pPr eaLnBrk="1" hangingPunct="1"/>
            <a:r>
              <a:rPr lang="es-MX" altLang="es-MX" dirty="0"/>
              <a:t>En set </a:t>
            </a:r>
            <a:r>
              <a:rPr lang="es-MX" altLang="es-MX" dirty="0" err="1"/>
              <a:t>associative</a:t>
            </a:r>
            <a:r>
              <a:rPr lang="es-MX" altLang="es-MX" dirty="0"/>
              <a:t>, busca en el conjunto que le toque comparando etiquetas.</a:t>
            </a:r>
          </a:p>
          <a:p>
            <a:pPr eaLnBrk="1" hangingPunct="1"/>
            <a:r>
              <a:rPr lang="es-MX" altLang="es-MX" dirty="0"/>
              <a:t>En </a:t>
            </a:r>
            <a:r>
              <a:rPr lang="es-MX" altLang="es-MX" dirty="0" err="1"/>
              <a:t>fully</a:t>
            </a:r>
            <a:r>
              <a:rPr lang="es-MX" altLang="es-MX" dirty="0"/>
              <a:t> </a:t>
            </a:r>
            <a:r>
              <a:rPr lang="es-MX" altLang="es-MX" dirty="0" err="1"/>
              <a:t>associative</a:t>
            </a:r>
            <a:r>
              <a:rPr lang="es-MX" altLang="es-MX" dirty="0"/>
              <a:t>:</a:t>
            </a:r>
          </a:p>
          <a:p>
            <a:pPr lvl="1" eaLnBrk="1" hangingPunct="1"/>
            <a:r>
              <a:rPr lang="es-MX" altLang="es-MX" dirty="0"/>
              <a:t>Busca en toda la memoria comparando etiquetas.</a:t>
            </a:r>
          </a:p>
          <a:p>
            <a:pPr lvl="1" eaLnBrk="1" hangingPunct="1"/>
            <a:r>
              <a:rPr lang="es-MX" altLang="es-MX" dirty="0"/>
              <a:t>Usa una tabla (p.e. la tabla de páginas).</a:t>
            </a:r>
          </a:p>
          <a:p>
            <a:pPr eaLnBrk="1" hangingPunct="1"/>
            <a:endParaRPr lang="en-US" altLang="es-MX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6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050E94-8053-4C0A-8C81-75CEBBA98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Comparación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CFF5E3D-8411-4A80-BFC0-A62F59D097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endParaRPr lang="es-MX" dirty="0"/>
          </a:p>
          <a:p>
            <a:pPr marL="0" indent="0">
              <a:buNone/>
            </a:pPr>
            <a:r>
              <a:rPr lang="es-MX" sz="1400" b="1" dirty="0"/>
              <a:t>Fuente: COD:HSI, p. 456</a:t>
            </a:r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9696FED-CBFC-4A80-B7B4-743D18361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 altLang="es-MX"/>
              <a:t>Universidad de Sonora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BEAC40BF-667D-43D6-809E-F44E22366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1ECA38-C879-5E49-97DD-A296C26FAFCC}" type="slidenum">
              <a:rPr lang="pt-BR" altLang="en-MX" smtClean="0"/>
              <a:pPr/>
              <a:t>9</a:t>
            </a:fld>
            <a:endParaRPr lang="pt-BR" altLang="en-MX"/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C0CB83C-A161-406D-AD5E-F272EE226B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2414493"/>
              </p:ext>
            </p:extLst>
          </p:nvPr>
        </p:nvGraphicFramePr>
        <p:xfrm>
          <a:off x="457200" y="2133600"/>
          <a:ext cx="8229600" cy="266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>
                  <a:extLst>
                    <a:ext uri="{9D8B030D-6E8A-4147-A177-3AD203B41FA5}">
                      <a16:colId xmlns:a16="http://schemas.microsoft.com/office/drawing/2014/main" val="3248262370"/>
                    </a:ext>
                  </a:extLst>
                </a:gridCol>
                <a:gridCol w="3352800">
                  <a:extLst>
                    <a:ext uri="{9D8B030D-6E8A-4147-A177-3AD203B41FA5}">
                      <a16:colId xmlns:a16="http://schemas.microsoft.com/office/drawing/2014/main" val="278371430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538727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Nombre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Método de localización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Número de comparaciones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58854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Mapeo directo</a:t>
                      </a:r>
                    </a:p>
                    <a:p>
                      <a:r>
                        <a:rPr lang="es-MX" dirty="0"/>
                        <a:t>(1-way)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Índice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90124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/>
                        <a:t>Set </a:t>
                      </a:r>
                      <a:r>
                        <a:rPr lang="es-MX" dirty="0" err="1"/>
                        <a:t>associative</a:t>
                      </a:r>
                      <a:endParaRPr lang="es-MX" dirty="0"/>
                    </a:p>
                    <a:p>
                      <a:r>
                        <a:rPr lang="es-MX" dirty="0"/>
                        <a:t>(n-</a:t>
                      </a:r>
                      <a:r>
                        <a:rPr lang="es-MX" dirty="0" err="1"/>
                        <a:t>way</a:t>
                      </a:r>
                      <a:r>
                        <a:rPr lang="es-MX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Indexa el conjunto, busca en los bloques del conjunto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3298566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r>
                        <a:rPr lang="es-MX" dirty="0" err="1"/>
                        <a:t>Fully</a:t>
                      </a:r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Busca en todo el caché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Número de bloques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6319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Tabla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35404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7080965"/>
      </p:ext>
    </p:extLst>
  </p:cSld>
  <p:clrMapOvr>
    <a:masterClrMapping/>
  </p:clrMapOvr>
</p:sld>
</file>

<file path=ppt/theme/theme1.xml><?xml version="1.0" encoding="utf-8"?>
<a:theme xmlns:a="http://schemas.openxmlformats.org/drawingml/2006/main" name="1_Flow">
  <a:themeElements>
    <a:clrScheme name="1_Flow 1">
      <a:dk1>
        <a:srgbClr val="04617B"/>
      </a:dk1>
      <a:lt1>
        <a:srgbClr val="FFFFFF"/>
      </a:lt1>
      <a:dk2>
        <a:srgbClr val="000000"/>
      </a:dk2>
      <a:lt2>
        <a:srgbClr val="DBF5F9"/>
      </a:lt2>
      <a:accent1>
        <a:srgbClr val="0F6FC6"/>
      </a:accent1>
      <a:accent2>
        <a:srgbClr val="009DD9"/>
      </a:accent2>
      <a:accent3>
        <a:srgbClr val="AAAAAA"/>
      </a:accent3>
      <a:accent4>
        <a:srgbClr val="DADADA"/>
      </a:accent4>
      <a:accent5>
        <a:srgbClr val="AABBDF"/>
      </a:accent5>
      <a:accent6>
        <a:srgbClr val="008EC4"/>
      </a:accent6>
      <a:hlink>
        <a:srgbClr val="E2D700"/>
      </a:hlink>
      <a:folHlink>
        <a:srgbClr val="85DFD0"/>
      </a:folHlink>
    </a:clrScheme>
    <a:fontScheme name="1_Flow">
      <a:majorFont>
        <a:latin typeface="Calibri"/>
        <a:ea typeface=""/>
        <a:cs typeface=""/>
      </a:majorFont>
      <a:minorFont>
        <a:latin typeface="Constant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Flow 1">
        <a:dk1>
          <a:srgbClr val="04617B"/>
        </a:dk1>
        <a:lt1>
          <a:srgbClr val="FFFFFF"/>
        </a:lt1>
        <a:dk2>
          <a:srgbClr val="00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AAAAAA"/>
        </a:accent3>
        <a:accent4>
          <a:srgbClr val="DADADA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Flow">
  <a:themeElements>
    <a:clrScheme name="Flow 3">
      <a:dk1>
        <a:srgbClr val="000000"/>
      </a:dk1>
      <a:lt1>
        <a:srgbClr val="FFFFFF"/>
      </a:lt1>
      <a:dk2>
        <a:srgbClr val="FF0000"/>
      </a:dk2>
      <a:lt2>
        <a:srgbClr val="DBF5F9"/>
      </a:lt2>
      <a:accent1>
        <a:srgbClr val="0F6FC6"/>
      </a:accent1>
      <a:accent2>
        <a:srgbClr val="009DD9"/>
      </a:accent2>
      <a:accent3>
        <a:srgbClr val="FFFFFF"/>
      </a:accent3>
      <a:accent4>
        <a:srgbClr val="000000"/>
      </a:accent4>
      <a:accent5>
        <a:srgbClr val="AABBDF"/>
      </a:accent5>
      <a:accent6>
        <a:srgbClr val="008EC4"/>
      </a:accent6>
      <a:hlink>
        <a:srgbClr val="0000FF"/>
      </a:hlink>
      <a:folHlink>
        <a:srgbClr val="85DFD0"/>
      </a:folHlink>
    </a:clrScheme>
    <a:fontScheme name="Flow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low 1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E2D700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2">
        <a:dk1>
          <a:srgbClr val="000000"/>
        </a:dk1>
        <a:lt1>
          <a:srgbClr val="FFFFFF"/>
        </a:lt1>
        <a:dk2>
          <a:srgbClr val="04617B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ow 3">
        <a:dk1>
          <a:srgbClr val="000000"/>
        </a:dk1>
        <a:lt1>
          <a:srgbClr val="FFFFFF"/>
        </a:lt1>
        <a:dk2>
          <a:srgbClr val="FF0000"/>
        </a:dk2>
        <a:lt2>
          <a:srgbClr val="DBF5F9"/>
        </a:lt2>
        <a:accent1>
          <a:srgbClr val="0F6FC6"/>
        </a:accent1>
        <a:accent2>
          <a:srgbClr val="009DD9"/>
        </a:accent2>
        <a:accent3>
          <a:srgbClr val="FFFFFF"/>
        </a:accent3>
        <a:accent4>
          <a:srgbClr val="000000"/>
        </a:accent4>
        <a:accent5>
          <a:srgbClr val="AABBDF"/>
        </a:accent5>
        <a:accent6>
          <a:srgbClr val="008EC4"/>
        </a:accent6>
        <a:hlink>
          <a:srgbClr val="0000FF"/>
        </a:hlink>
        <a:folHlink>
          <a:srgbClr val="85DFD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1004</TotalTime>
  <Words>747</Words>
  <Application>Microsoft Office PowerPoint</Application>
  <PresentationFormat>Presentación en pantalla (4:3)</PresentationFormat>
  <Paragraphs>178</Paragraphs>
  <Slides>17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17</vt:i4>
      </vt:variant>
    </vt:vector>
  </HeadingPairs>
  <TitlesOfParts>
    <vt:vector size="23" baseType="lpstr">
      <vt:lpstr>Arial</vt:lpstr>
      <vt:lpstr>Calibri</vt:lpstr>
      <vt:lpstr>Constantia</vt:lpstr>
      <vt:lpstr>Wingdings 2</vt:lpstr>
      <vt:lpstr>1_Flow</vt:lpstr>
      <vt:lpstr>Flow</vt:lpstr>
      <vt:lpstr>Un framework común para la memoria </vt:lpstr>
      <vt:lpstr>Temario</vt:lpstr>
      <vt:lpstr>Introducción</vt:lpstr>
      <vt:lpstr>4 Preguntas 4</vt:lpstr>
      <vt:lpstr>Pregunta 1</vt:lpstr>
      <vt:lpstr>Comparación</vt:lpstr>
      <vt:lpstr>Comportamiento de las fallas</vt:lpstr>
      <vt:lpstr>Pregunta 2</vt:lpstr>
      <vt:lpstr>Comparación</vt:lpstr>
      <vt:lpstr>Pregunta 3</vt:lpstr>
      <vt:lpstr>Pregunta 4</vt:lpstr>
      <vt:lpstr>Pregunta 4</vt:lpstr>
      <vt:lpstr>Origen de las fallas</vt:lpstr>
      <vt:lpstr>Origen de las fallas</vt:lpstr>
      <vt:lpstr>Origen de las fallas</vt:lpstr>
      <vt:lpstr>Retos del diseño</vt:lpstr>
      <vt:lpstr>Conclusión</vt:lpstr>
    </vt:vector>
  </TitlesOfParts>
  <Company>The Encapuchado Software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Memoria: otros temas sobre cachés</dc:title>
  <dc:subject>Arquitectura de Computadoras</dc:subject>
  <dc:creator>TESI</dc:creator>
  <cp:lastModifiedBy>HECTOR ANTONIO VILLA MARTINEZ</cp:lastModifiedBy>
  <cp:revision>46</cp:revision>
  <cp:lastPrinted>2024-04-09T15:42:06Z</cp:lastPrinted>
  <dcterms:created xsi:type="dcterms:W3CDTF">2009-06-17T22:34:20Z</dcterms:created>
  <dcterms:modified xsi:type="dcterms:W3CDTF">2025-04-08T18:00:21Z</dcterms:modified>
</cp:coreProperties>
</file>