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37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5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  <p:sldId id="274" r:id="rId21"/>
    <p:sldId id="302" r:id="rId22"/>
    <p:sldId id="275" r:id="rId23"/>
    <p:sldId id="280" r:id="rId24"/>
    <p:sldId id="303" r:id="rId25"/>
    <p:sldId id="281" r:id="rId26"/>
    <p:sldId id="282" r:id="rId27"/>
    <p:sldId id="283" r:id="rId28"/>
    <p:sldId id="284" r:id="rId29"/>
    <p:sldId id="301" r:id="rId30"/>
    <p:sldId id="289" r:id="rId31"/>
    <p:sldId id="290" r:id="rId32"/>
    <p:sldId id="296" r:id="rId33"/>
    <p:sldId id="297" r:id="rId34"/>
    <p:sldId id="298" r:id="rId35"/>
    <p:sldId id="304" r:id="rId3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FBCB858-B859-6193-9E23-DC9ADFA15B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24765F-706A-BAFE-E17C-323A85021A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59F4701-9FE9-0202-90CE-B2D617C033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9A1DBB8-6F6F-051B-E9E9-D1AF96EBEE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B9A0031-E0B9-3B14-7401-D330DB8FED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4DF8D51-2FC4-7303-0653-9CFDA2772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6BA49F45-5F30-EC49-B270-6A41FA70EDA9}" type="slidenum">
              <a:rPr lang="en-US" altLang="es-MX"/>
              <a:pPr>
                <a:defRPr/>
              </a:pPr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82756809-783C-9218-2DE5-CD7AF0FC14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8E61B3-FAA5-7241-B5CF-81BD8C079151}" type="slidenum">
              <a:rPr lang="en-US" altLang="es-MX" sz="1300" smtClean="0"/>
              <a:pPr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EA58274-DD29-ACE6-2C28-382EBF4870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1281ED5-D460-0867-5D7B-C8161633D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497DB2FA-0C55-2B95-5E4E-98C1AD502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53AFB5-78C4-D145-A357-CC9DE611AD4E}" type="slidenum">
              <a:rPr lang="en-US" altLang="es-MX" sz="1300" smtClean="0"/>
              <a:pPr>
                <a:spcBef>
                  <a:spcPct val="0"/>
                </a:spcBef>
              </a:pPr>
              <a:t>10</a:t>
            </a:fld>
            <a:endParaRPr lang="en-US" altLang="es-MX" sz="13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1973854-6407-D8BD-88EF-B8C603C6EE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F3BF877-ABF5-44A1-89A6-5F95D07E5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947872D0-D88C-D087-7020-A7668B8DB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997BD4-DD73-FE49-89E7-9C903DE046F5}" type="slidenum">
              <a:rPr lang="en-US" altLang="es-MX" sz="1300" smtClean="0"/>
              <a:pPr>
                <a:spcBef>
                  <a:spcPct val="0"/>
                </a:spcBef>
              </a:pPr>
              <a:t>11</a:t>
            </a:fld>
            <a:endParaRPr lang="en-US" altLang="es-MX" sz="13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6B198799-F8D1-AE5F-99A3-D077E39A1E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EE2E688-FE3E-1D30-9695-C06DACC6F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6C831EB3-3787-DFAF-8895-AA6D0809F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1E138-00C3-A743-A0CD-347A918D3CB6}" type="slidenum">
              <a:rPr lang="en-US" altLang="es-MX" sz="1300" smtClean="0"/>
              <a:pPr>
                <a:spcBef>
                  <a:spcPct val="0"/>
                </a:spcBef>
              </a:pPr>
              <a:t>12</a:t>
            </a:fld>
            <a:endParaRPr lang="en-US" altLang="es-MX" sz="13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79D52C0-8F11-9871-B6C0-DCDA1FA60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E4BCDB9-4AA5-7E94-D75B-46BAF189A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36D92F11-2706-F556-043A-E562B1EAA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EDBD5E-142D-A449-A8B6-FD7741F98F31}" type="slidenum">
              <a:rPr lang="en-US" altLang="es-MX" sz="1300" smtClean="0"/>
              <a:pPr>
                <a:spcBef>
                  <a:spcPct val="0"/>
                </a:spcBef>
              </a:pPr>
              <a:t>13</a:t>
            </a:fld>
            <a:endParaRPr lang="en-US" altLang="es-MX" sz="130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F54C7D1F-0253-0206-7FAA-3F967C6AA5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C43036E-D0E0-514E-5AF7-A9DA73BD9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B89A0922-6D9C-F628-CE20-53FAF21617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F1321F-CCCC-6547-8C51-A92E411B686E}" type="slidenum">
              <a:rPr lang="en-US" altLang="es-MX" sz="1300" smtClean="0"/>
              <a:pPr>
                <a:spcBef>
                  <a:spcPct val="0"/>
                </a:spcBef>
              </a:pPr>
              <a:t>14</a:t>
            </a:fld>
            <a:endParaRPr lang="en-US" altLang="es-MX" sz="1300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D24369A-5344-CB71-8CD5-DBAA87E217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CE5E34A-C5A7-CF17-A08E-EE17E7174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2273CCD0-1FAB-74A4-DA8A-14049BE64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44F7A7-9349-FF48-930A-A7B251D23ADF}" type="slidenum">
              <a:rPr lang="en-US" altLang="es-MX" sz="1300" smtClean="0"/>
              <a:pPr>
                <a:spcBef>
                  <a:spcPct val="0"/>
                </a:spcBef>
              </a:pPr>
              <a:t>15</a:t>
            </a:fld>
            <a:endParaRPr lang="en-US" altLang="es-MX" sz="130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5B3947D8-B064-0809-06FE-8E6C78A0AA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96B6425-15ED-A5A9-9D72-1E038487C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713E5EBA-07B4-95D9-517B-9AB947A1AE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86CC13-F7A1-A34C-9E1E-65B310135E8B}" type="slidenum">
              <a:rPr lang="en-US" altLang="es-MX" sz="1300" smtClean="0"/>
              <a:pPr>
                <a:spcBef>
                  <a:spcPct val="0"/>
                </a:spcBef>
              </a:pPr>
              <a:t>16</a:t>
            </a:fld>
            <a:endParaRPr lang="en-US" altLang="es-MX" sz="1300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26F45FE5-C56F-BA46-7CC1-2DD364C69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E1DC554-ECF5-645B-D09E-F173D7D63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0FFE1643-DBF9-02ED-FBF2-877DA0F2E1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9B27CE-B533-CD47-BCC7-024167D3761D}" type="slidenum">
              <a:rPr lang="en-US" altLang="es-MX" sz="1300" smtClean="0"/>
              <a:pPr>
                <a:spcBef>
                  <a:spcPct val="0"/>
                </a:spcBef>
              </a:pPr>
              <a:t>17</a:t>
            </a:fld>
            <a:endParaRPr lang="en-US" altLang="es-MX" sz="1300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7D0FE29E-772B-3BEC-33E3-74AFA5290E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CD2C931-31C8-C95C-F5AC-3932AE873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F74AECEB-0C1C-3586-BD5C-7CE997AA8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55CE76-6522-654C-A69B-C3B8E3645E5F}" type="slidenum">
              <a:rPr lang="en-US" altLang="es-MX" sz="1300" smtClean="0"/>
              <a:pPr>
                <a:spcBef>
                  <a:spcPct val="0"/>
                </a:spcBef>
              </a:pPr>
              <a:t>18</a:t>
            </a:fld>
            <a:endParaRPr lang="en-US" altLang="es-MX" sz="130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5DE84712-3CA9-9186-4F53-8096D5DD03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977B4F6-164E-F9C6-B714-29FEE2146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C88428A4-CE15-1C73-1AA3-2A542B1673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8D7A5F-D5A9-8846-84DC-4A89F3860B05}" type="slidenum">
              <a:rPr lang="en-US" altLang="es-MX" sz="1300" smtClean="0"/>
              <a:pPr>
                <a:spcBef>
                  <a:spcPct val="0"/>
                </a:spcBef>
              </a:pPr>
              <a:t>19</a:t>
            </a:fld>
            <a:endParaRPr lang="en-US" altLang="es-MX" sz="1300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260EFEA-5619-361A-B9B4-827A97928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9174A02-E26C-220A-B53C-0F159DB31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8330EA0C-398F-B3BF-81E0-B92C88BB2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11D0FA-C3DE-064D-B793-F8634D3B8D6F}" type="slidenum">
              <a:rPr lang="en-US" altLang="es-MX" sz="1300" smtClean="0"/>
              <a:pPr>
                <a:spcBef>
                  <a:spcPct val="0"/>
                </a:spcBef>
              </a:pPr>
              <a:t>2</a:t>
            </a:fld>
            <a:endParaRPr lang="en-US" altLang="es-MX" sz="13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205E7164-91B1-F0B8-815D-89A901EBB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2D8A044-E36A-462B-5318-F9ECECE37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C88428A4-CE15-1C73-1AA3-2A542B1673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8D7A5F-D5A9-8846-84DC-4A89F3860B05}" type="slidenum">
              <a:rPr lang="en-US" altLang="es-MX" sz="1300" smtClean="0"/>
              <a:pPr>
                <a:spcBef>
                  <a:spcPct val="0"/>
                </a:spcBef>
              </a:pPr>
              <a:t>20</a:t>
            </a:fld>
            <a:endParaRPr lang="en-US" altLang="es-MX" sz="1300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260EFEA-5619-361A-B9B4-827A97928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9174A02-E26C-220A-B53C-0F159DB31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589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111232F8-397F-5228-AE07-8F38EC0F62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7FD888-C245-2444-9F7A-9E7F9502A02D}" type="slidenum">
              <a:rPr lang="en-US" altLang="es-MX" sz="1300" smtClean="0"/>
              <a:pPr>
                <a:spcBef>
                  <a:spcPct val="0"/>
                </a:spcBef>
              </a:pPr>
              <a:t>21</a:t>
            </a:fld>
            <a:endParaRPr lang="en-US" altLang="es-MX" sz="1300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D51E4763-2EFA-E048-AF2F-575B3B55C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77A775E-9387-9939-0380-A52D39356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401B85AB-E9EE-CF7D-CF9A-5796F0BB8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F5C5BF-65DF-FA4D-87EA-2EA53B6E4617}" type="slidenum">
              <a:rPr lang="en-US" altLang="es-MX" sz="1300" smtClean="0"/>
              <a:pPr>
                <a:spcBef>
                  <a:spcPct val="0"/>
                </a:spcBef>
              </a:pPr>
              <a:t>22</a:t>
            </a:fld>
            <a:endParaRPr lang="en-US" altLang="es-MX" sz="1300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5324528F-E4F6-5895-E694-E14AF9387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957E0EE-10ED-BF1A-8890-9543CF663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401B85AB-E9EE-CF7D-CF9A-5796F0BB8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F5C5BF-65DF-FA4D-87EA-2EA53B6E4617}" type="slidenum">
              <a:rPr lang="en-US" altLang="es-MX" sz="1300" smtClean="0"/>
              <a:pPr>
                <a:spcBef>
                  <a:spcPct val="0"/>
                </a:spcBef>
              </a:pPr>
              <a:t>23</a:t>
            </a:fld>
            <a:endParaRPr lang="en-US" altLang="es-MX" sz="1300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5324528F-E4F6-5895-E694-E14AF9387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957E0EE-10ED-BF1A-8890-9543CF663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99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AB4FD920-CCB6-80F7-FCC2-F9541E2850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A72E1-FB12-4240-94AF-ED7EC6B85426}" type="slidenum">
              <a:rPr lang="en-US" altLang="es-MX" sz="1300" smtClean="0"/>
              <a:pPr>
                <a:spcBef>
                  <a:spcPct val="0"/>
                </a:spcBef>
              </a:pPr>
              <a:t>24</a:t>
            </a:fld>
            <a:endParaRPr lang="en-US" altLang="es-MX" sz="1300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A071A20C-A202-AC12-8889-9569F118E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CE1E1136-875C-E436-772D-E87DB0BEC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594996E7-8704-6B63-DE63-2CCD88B732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579380-3428-1A45-B4FF-8D723E04192E}" type="slidenum">
              <a:rPr lang="en-US" altLang="es-MX" sz="1300" smtClean="0"/>
              <a:pPr>
                <a:spcBef>
                  <a:spcPct val="0"/>
                </a:spcBef>
              </a:pPr>
              <a:t>25</a:t>
            </a:fld>
            <a:endParaRPr lang="en-US" altLang="es-MX" sz="1300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1EC9B5E9-6A00-E369-E6C0-7DF6E5FD3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9A96EB4-FCF0-8909-0D48-AE90CE796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B78156A4-6F76-0F05-5329-B8B51F917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1CB636-4340-874A-82E8-5A784FBFC722}" type="slidenum">
              <a:rPr lang="en-US" altLang="es-MX" sz="1300" smtClean="0"/>
              <a:pPr>
                <a:spcBef>
                  <a:spcPct val="0"/>
                </a:spcBef>
              </a:pPr>
              <a:t>26</a:t>
            </a:fld>
            <a:endParaRPr lang="en-US" altLang="es-MX" sz="1300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F16A365-DD43-01D5-7BBB-275A3EBC85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BD3EA64-107D-AFE0-42DB-05AB8ED95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1401AFF8-F522-3870-2844-4FF05C3B28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BDD38-DEBB-8647-8B34-855C1746F10D}" type="slidenum">
              <a:rPr lang="en-US" altLang="es-MX" sz="1300" smtClean="0"/>
              <a:pPr>
                <a:spcBef>
                  <a:spcPct val="0"/>
                </a:spcBef>
              </a:pPr>
              <a:t>27</a:t>
            </a:fld>
            <a:endParaRPr lang="en-US" altLang="es-MX" sz="1300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F5FAC782-4F32-D769-E1E0-55B82D570E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41F2FE3-5CF3-5CEB-A0D3-82E4EA24B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>
            <a:extLst>
              <a:ext uri="{FF2B5EF4-FFF2-40B4-BE49-F238E27FC236}">
                <a16:creationId xmlns:a16="http://schemas.microsoft.com/office/drawing/2014/main" id="{F8D1E60C-9209-4FC4-DA35-30F9E8D1F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EACBA-38B6-C14B-BE5F-E5B27961D8E6}" type="slidenum">
              <a:rPr lang="en-US" altLang="es-MX" sz="1300" smtClean="0"/>
              <a:pPr>
                <a:spcBef>
                  <a:spcPct val="0"/>
                </a:spcBef>
              </a:pPr>
              <a:t>29</a:t>
            </a:fld>
            <a:endParaRPr lang="en-US" altLang="es-MX" sz="13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70D42DF6-08B6-5091-6366-C406ED133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96BBC97-5EBF-B2ED-3782-2F97B0CDF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>
            <a:extLst>
              <a:ext uri="{FF2B5EF4-FFF2-40B4-BE49-F238E27FC236}">
                <a16:creationId xmlns:a16="http://schemas.microsoft.com/office/drawing/2014/main" id="{4E47252D-8D3E-7AFC-DE7E-F82896C36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392674-3451-FE49-9CBF-358F7BC325D9}" type="slidenum">
              <a:rPr lang="en-US" altLang="es-MX" sz="1300" smtClean="0"/>
              <a:pPr>
                <a:spcBef>
                  <a:spcPct val="0"/>
                </a:spcBef>
              </a:pPr>
              <a:t>30</a:t>
            </a:fld>
            <a:endParaRPr lang="en-US" altLang="es-MX" sz="1300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F5AA9EEE-12FC-41A6-AFF2-69E3FC3B3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18050E5-F6C0-D523-8130-8FA2F62B7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0374CCCD-5CEA-E14A-17A2-8E4FB5043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83CA1A-FD10-0445-B21B-43303FB6AC4D}" type="slidenum">
              <a:rPr lang="en-US" altLang="es-MX" sz="1300" smtClean="0"/>
              <a:pPr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2BD4191E-8509-3B2E-1AF6-72586D6A4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FE29E68-A3A4-7542-DB3E-04390876E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A819F543-DE9E-FC2E-DDF7-68D3949BC2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5EBBAD-772B-DA44-B9F1-8B67136BB653}" type="slidenum">
              <a:rPr lang="en-US" altLang="es-MX" sz="1300" smtClean="0"/>
              <a:pPr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B058FC7D-0BB9-41AE-FB20-4C60F3AED1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381D10A-B112-596D-041D-9676D2A3C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3CE61E0E-5780-598A-7FF8-6FD237AF7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3D84A6-E9C4-E54B-AA0C-1737CF002CD4}" type="slidenum">
              <a:rPr lang="en-US" altLang="es-MX" sz="1300" smtClean="0"/>
              <a:pPr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4F5F9F09-0185-ED94-4CFC-A6E77A3FE8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98D6762-91C0-4B1A-A6F0-01B3CB60A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490C65AB-D91F-1B46-8120-AF0B6ED21E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CFED2D-5A10-984E-A836-40D26AFD8A7E}" type="slidenum">
              <a:rPr lang="en-US" altLang="es-MX" sz="1300" smtClean="0"/>
              <a:pPr>
                <a:spcBef>
                  <a:spcPct val="0"/>
                </a:spcBef>
              </a:pPr>
              <a:t>6</a:t>
            </a:fld>
            <a:endParaRPr lang="en-US" altLang="es-MX" sz="13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4D0FACB8-D7D1-D4BE-83A4-C7C5A0845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25EC6C9-500F-26A9-3E4B-8281F40AC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2C26D27-637F-8D6F-266C-E7978DFB6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AD941F-1846-7D40-B5AC-8F6DEB98C1AD}" type="slidenum">
              <a:rPr lang="en-US" altLang="es-MX" sz="1300" smtClean="0"/>
              <a:pPr>
                <a:spcBef>
                  <a:spcPct val="0"/>
                </a:spcBef>
              </a:pPr>
              <a:t>7</a:t>
            </a:fld>
            <a:endParaRPr lang="en-US" altLang="es-MX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2FE39ACC-DD54-0ABC-4C9D-85C9BA4EC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99204A3-7D46-57C1-B161-D0895EA3A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23FCF8FA-92F1-6E5D-C994-00C7DC8B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01311A-D952-B441-B08B-D9CE0BABD1C6}" type="slidenum">
              <a:rPr lang="en-US" altLang="es-MX" sz="1300" smtClean="0"/>
              <a:pPr>
                <a:spcBef>
                  <a:spcPct val="0"/>
                </a:spcBef>
              </a:pPr>
              <a:t>8</a:t>
            </a:fld>
            <a:endParaRPr lang="en-US" altLang="es-MX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9BFB786A-4168-71F9-0D19-5B71ADC9C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7F903C1-49FC-9F98-4B94-6465EEB30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23FCF8FA-92F1-6E5D-C994-00C7DC8B2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01311A-D952-B441-B08B-D9CE0BABD1C6}" type="slidenum">
              <a:rPr lang="en-US" altLang="es-MX" sz="1300" smtClean="0"/>
              <a:pPr>
                <a:spcBef>
                  <a:spcPct val="0"/>
                </a:spcBef>
              </a:pPr>
              <a:t>9</a:t>
            </a:fld>
            <a:endParaRPr lang="en-US" altLang="es-MX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9BFB786A-4168-71F9-0D19-5B71ADC9C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7F903C1-49FC-9F98-4B94-6465EEB30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6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7337769B-C7CE-3556-F6DD-5E4E4059A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57EBB9E-3B4A-29E8-B196-9B4FC8DB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FB09D0E-5943-2FFD-DB92-1047816E9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8CC5-48B6-CB4C-B135-094C53C62729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92833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551F30BF-8942-898B-6078-B0C85761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3C20F4C0-56D1-692A-3B61-A7F61BE7C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D3257915-E0EB-776C-C49B-96466FA2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382A1-AF2F-B846-AF7D-56F01581D301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5225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A5DBA888-56FC-29A1-0A5F-38DCA0A0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3EB001A1-A130-C0C6-A41D-6996420A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A87B4FC-BCAD-5039-07ED-D02307ED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29E9-2751-344E-9C69-92C6FA218272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50262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5E997E6B-05C0-B278-2145-6E3808167006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714EE5EA-E125-B4BD-FABC-988E1AEC3C34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1F344FA9-29C0-63FE-8365-BD82FB69F261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7C13837F-C270-6F7F-D04C-9D03DDD9296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59FBAE87-F9A4-8FD4-8479-62C751E5AC9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7D446998-ECC6-1C4B-625D-A43AA73A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90159D43-CC17-0441-8131-64244732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2A0C0131-AA19-2A89-F1FD-46339BE4E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3D683-8328-2C4D-B0AD-DD31628E1A7A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974594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262EF0E-E592-FB59-1D72-FE64E397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3161481-EA26-5D3D-F5D8-6F1C10BBA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7D5F1C9-6F72-6352-9BC2-76926D9CF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DE3AA-CB2C-F645-AE67-8F1F22D879B3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297044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AE4653DD-7A19-D819-24E4-0BB1007C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FC2CCBA-075F-D236-DA2A-9F5B6F39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4FA932C-198B-17E2-61FC-607B3639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FDF33-8C98-E64C-8DBE-C5F745FDE3A3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16050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769FC7F-A048-ED3E-1B1B-529720C1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E145CC2C-6876-50C1-C7AD-A70777E3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5787EF3C-7727-7C79-43AF-D685558B0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2CFC3-7F0F-6D45-8212-F150DB72670E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424040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D69F0F00-1CAF-3025-3A0C-594CA104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18ED0ECB-5C6E-A2A4-A6EC-E72FE02E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A22E8CC5-D719-B555-ED14-ECBFD659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BE34F-D82C-6645-AEF5-5783B15CB6CA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135691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8BFF4359-C169-5ECD-3FA6-4DF82476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E73D09FB-71EC-1658-A5F6-FBF53D1B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AA214A74-7927-6A6D-5190-25B4CCF9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C6B8E-529F-344E-AE5E-6F8620A9B81E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992796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0EC500D0-67B8-18EA-3F3D-227B96CA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909CE2A4-B112-B564-A2BD-C57C293A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C9E363AD-58CC-3D05-B352-246B65A9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EC7DE-831F-D14C-8BEC-D63AAB6AD8D7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374668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2D45C437-DB01-616C-E5E9-99D0BDE7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5B3B6AD6-15F2-400C-B2CC-CC4A5488E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357D08F7-C31B-7BA1-379E-25E4FF2FF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052D3-DE15-9C42-AE4E-A0A2556C7D35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59481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AF6371B7-5859-C47E-7F82-05D4D80D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4CEC20D2-2B1A-B7A7-E097-098C2857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CF3BDD48-2C93-6932-F9D9-A87030901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85955-F518-AE4F-8F31-C3CC3D3C6583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317333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67F40EE4-38C0-0218-8857-24BA1469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84F5B6A-55FD-478E-1409-71959CEF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00FEB7D6-E5FF-54EE-688A-7686BD9EA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0748-AFD6-C048-873C-1C578F9E8768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043509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E670C342-2E9D-981E-F8F6-E84CE2CE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60C99BB6-0B1F-6DAA-CBC3-F9AA82EA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BA0346A-0159-C83B-9B51-B994D71D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090F1-28B4-B946-884E-4E8C6EB312C0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327099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872C81C-19A6-9375-B24B-A09F2947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F0BE263-C1ED-475F-9C25-BD33F7BF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8F777D5A-178A-1A4E-63A5-A89C62951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5DE31-3D56-7441-97B0-EBAACBF86E38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99428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B25C0551-233B-7BA2-5090-FCA5F153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52B6D7F-716E-2284-3180-82039A5FE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1DE45BDB-7F69-B0E0-778E-B4B05A67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8B77-428A-614A-8539-F4409FEC4DD1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1387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239F7993-D290-74D3-C194-9D70BDA1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7A30768F-5B14-7860-0C5B-5B55021A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358A3615-0AA9-57E3-65F6-AB16BD0A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0ED2-9761-BC4B-9EA5-B4E99CEEB399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288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5917FC8C-0663-60B9-F114-3625AD5F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F2BF879E-97AC-9022-A1B0-23852AA0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CADA69E2-D73C-430C-5451-AAD4F57B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3CCC4-321C-2D4A-B378-2F3970FF0501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04698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A0A68325-B95F-3C8C-4B28-E4A1C14D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79355A48-EAB0-602A-58F1-F2F6D4E1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5ECF7A43-5B00-E8B7-B13A-E0539036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BCF9-0DC7-A04D-B8B0-A952092DB5A0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56179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A1146619-FF08-EDF9-557C-642E0B49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43483D0F-C8DF-ED1D-2663-CCA611F2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2ADAEBDF-11FF-89CB-ED57-3DCE4773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E9E1-C3AA-C445-A346-8F7CD02AD540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97886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85B54CFF-42D3-AED2-A585-CFA0D481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F9D2CBEC-C66C-D188-8B0A-AF5426B3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5B7522E2-033C-B317-6BD6-D563E35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0C19-AA8F-3945-AA58-C75216B33EBC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46683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F28A3284-9024-0B91-4BD2-AF10BE22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9A364F70-D143-B6B1-4A72-836B8479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E227BB64-C56F-9A83-3A75-3A84A939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1BF10-1533-D841-8DAE-7F48A60EF175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14697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ABE04491-1730-5619-212B-14CC1F28C03B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77C6889-DD96-3D90-84D6-90DF3BEDA179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DE1EF58A-D9F9-0F7B-AB91-2F0DCF0138F4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0D90041-4130-3909-988A-DD4302A7F5A2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F304607-5810-CEE4-46F1-C04B58D4E56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EDF92370-77D6-9CEA-7894-17DAE429D8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9D29A7DF-7953-35BC-DD67-BB5ECC2745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E61D8C0E-CF77-AC89-A220-C706BE229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177946E1-DAD9-34F5-C94B-6D279868E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7B25D5C2-BBB6-CC2C-C8DD-376D32163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98770E7-A92F-4B4A-BCAD-BE0B295837A2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EF5F4D2B-003E-8561-3A2E-E97554BC9FDB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CEF36AD-D80F-EFFC-9F74-DCB11428213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3316" name="Title Placeholder 8">
            <a:extLst>
              <a:ext uri="{FF2B5EF4-FFF2-40B4-BE49-F238E27FC236}">
                <a16:creationId xmlns:a16="http://schemas.microsoft.com/office/drawing/2014/main" id="{4AD646AF-7172-290F-DD9D-6CF366534C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3317" name="Text Placeholder 29">
            <a:extLst>
              <a:ext uri="{FF2B5EF4-FFF2-40B4-BE49-F238E27FC236}">
                <a16:creationId xmlns:a16="http://schemas.microsoft.com/office/drawing/2014/main" id="{62F02DAE-EF2A-1593-C531-4999256CB1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A97342F-A04F-B01C-5113-345BF5573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970116DF-3CC5-C44E-6383-EFCEB2D5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9CA0949C-B8AE-0BE5-7672-AD98F2BB5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30000"/>
                </a:solidFill>
              </a:defRPr>
            </a:lvl1pPr>
          </a:lstStyle>
          <a:p>
            <a:pPr>
              <a:defRPr/>
            </a:pPr>
            <a:fld id="{BFC0385F-20F5-C748-8DB2-53011C788A07}" type="slidenum">
              <a:rPr lang="pt-BR" altLang="en-MX"/>
              <a:pPr>
                <a:defRPr/>
              </a:pPr>
              <a:t>‹Nº›</a:t>
            </a:fld>
            <a:endParaRPr lang="pt-BR" altLang="en-MX"/>
          </a:p>
        </p:txBody>
      </p:sp>
      <p:grpSp>
        <p:nvGrpSpPr>
          <p:cNvPr id="13321" name="Group 1">
            <a:extLst>
              <a:ext uri="{FF2B5EF4-FFF2-40B4-BE49-F238E27FC236}">
                <a16:creationId xmlns:a16="http://schemas.microsoft.com/office/drawing/2014/main" id="{9203B19E-4957-CFB1-09D5-EAF47E2A957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E425EE8-7285-4A8E-6D79-A9FBC29259B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0D40EE2-3FE4-EB12-CBC3-DB14041CE64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A95D73BD-AB78-DA69-0174-DAC73E63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/>
              <a:t>Memoria virtual</a:t>
            </a:r>
            <a:endParaRPr lang="en-US" altLang="es-MX"/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0CB9C8CF-C247-2B02-4C79-8AB570DB36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4 Marcador de pie de página">
            <a:extLst>
              <a:ext uri="{FF2B5EF4-FFF2-40B4-BE49-F238E27FC236}">
                <a16:creationId xmlns:a16="http://schemas.microsoft.com/office/drawing/2014/main" id="{37056E6C-CF2B-BC4E-D1B8-ED80C22F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5" name="5 Marcador de número de diapositiva">
            <a:extLst>
              <a:ext uri="{FF2B5EF4-FFF2-40B4-BE49-F238E27FC236}">
                <a16:creationId xmlns:a16="http://schemas.microsoft.com/office/drawing/2014/main" id="{2783DF1A-EFF5-6AF0-73EC-78B6166CB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6C7E27-E05F-6147-95E8-BE865BDE5C6C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AB0E99D5-350D-138F-83C8-59C06BB86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Consideraciones de diseño</a:t>
            </a:r>
            <a:endParaRPr lang="en-US" altLang="es-MX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A305D99-B3B4-E993-6FD4-DD1923A9CD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Char char=""/>
              <a:defRPr/>
            </a:pPr>
            <a:r>
              <a:rPr lang="es-MX" altLang="es-MX" dirty="0"/>
              <a:t>La falta de página es muy costosa.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s-MX" altLang="es-MX" dirty="0"/>
              <a:t>La memoria principal es 100,000 veces más rápida que el disco duro.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4 Marcador de pie de página">
            <a:extLst>
              <a:ext uri="{FF2B5EF4-FFF2-40B4-BE49-F238E27FC236}">
                <a16:creationId xmlns:a16="http://schemas.microsoft.com/office/drawing/2014/main" id="{A518F68F-411E-7DA9-D062-0C15D6541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3" name="5 Marcador de número de diapositiva">
            <a:extLst>
              <a:ext uri="{FF2B5EF4-FFF2-40B4-BE49-F238E27FC236}">
                <a16:creationId xmlns:a16="http://schemas.microsoft.com/office/drawing/2014/main" id="{696C00B7-5953-416E-24BF-08B659FAC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DF0EEE-5188-574E-A86B-861FF867DA6C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DE8297E9-2DD8-6F55-9754-AE23FF76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Consideraciones de diseño</a:t>
            </a:r>
            <a:endParaRPr lang="en-US" altLang="es-MX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185B4E5-91B2-2971-8378-E9B6BC04B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Las páginas deben ser suficientemente grandes para amortizar el costo de acceso.</a:t>
            </a:r>
          </a:p>
          <a:p>
            <a:pPr eaLnBrk="1" hangingPunct="1"/>
            <a:r>
              <a:rPr lang="es-MX" altLang="es-MX" dirty="0"/>
              <a:t>El tamaño de página es entre 512 y 8192 bytes.</a:t>
            </a:r>
          </a:p>
          <a:p>
            <a:pPr eaLnBrk="1" hangingPunct="1"/>
            <a:r>
              <a:rPr lang="es-MX" altLang="es-MX" dirty="0"/>
              <a:t>Las páginas de 4096 bytes (4KB) son comunes.</a:t>
            </a:r>
          </a:p>
          <a:p>
            <a:pPr eaLnBrk="1" hangingPunct="1"/>
            <a:r>
              <a:rPr lang="es-MX" altLang="es-MX" dirty="0"/>
              <a:t>Para reducir la tasa de faltas, los bloques pueden ir en cualquier parte de la memoria principal (i.e. la memoria virtual es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).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4 Marcador de pie de página">
            <a:extLst>
              <a:ext uri="{FF2B5EF4-FFF2-40B4-BE49-F238E27FC236}">
                <a16:creationId xmlns:a16="http://schemas.microsoft.com/office/drawing/2014/main" id="{EC78DA24-F386-EE81-36D3-CD2CED43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1" name="5 Marcador de número de diapositiva">
            <a:extLst>
              <a:ext uri="{FF2B5EF4-FFF2-40B4-BE49-F238E27FC236}">
                <a16:creationId xmlns:a16="http://schemas.microsoft.com/office/drawing/2014/main" id="{B250C986-CCA4-8F14-E4F9-901A9BBC0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E1000B-40FF-D94E-9F6F-68BE716D7397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43AC3230-3439-6505-E631-AEB3858FE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Consideraciones de diseño</a:t>
            </a:r>
            <a:endParaRPr lang="en-US" altLang="es-MX"/>
          </a:p>
        </p:txBody>
      </p:sp>
      <p:sp>
        <p:nvSpPr>
          <p:cNvPr id="15366" name="Rectangle 3">
            <a:extLst>
              <a:ext uri="{FF2B5EF4-FFF2-40B4-BE49-F238E27FC236}">
                <a16:creationId xmlns:a16="http://schemas.microsoft.com/office/drawing/2014/main" id="{8ABF04AD-DD7D-7F8A-F437-539F80647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faltas de página se manejan por software para permitir algoritmos “inteligentes”.</a:t>
            </a:r>
          </a:p>
          <a:p>
            <a:pPr eaLnBrk="1" hangingPunct="1"/>
            <a:r>
              <a:rPr lang="es-MX" altLang="es-MX"/>
              <a:t>Cualquier reducción en la tasa de faltas vale la pena el esfuerzo de implementación.</a:t>
            </a:r>
          </a:p>
          <a:p>
            <a:pPr eaLnBrk="1" hangingPunct="1"/>
            <a:r>
              <a:rPr lang="es-MX" altLang="es-MX"/>
              <a:t>Write-through no funciona para la memoria virtual. Los sistemas de memoria virtual usan write-back.</a:t>
            </a:r>
          </a:p>
          <a:p>
            <a:pPr eaLnBrk="1" hangingPunct="1"/>
            <a:endParaRPr lang="es-MX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4 Marcador de pie de página">
            <a:extLst>
              <a:ext uri="{FF2B5EF4-FFF2-40B4-BE49-F238E27FC236}">
                <a16:creationId xmlns:a16="http://schemas.microsoft.com/office/drawing/2014/main" id="{7CBB366F-2206-D407-557E-F5032BD2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0179" name="5 Marcador de número de diapositiva">
            <a:extLst>
              <a:ext uri="{FF2B5EF4-FFF2-40B4-BE49-F238E27FC236}">
                <a16:creationId xmlns:a16="http://schemas.microsoft.com/office/drawing/2014/main" id="{90DC33BD-FAD1-26F4-4A03-2AC0D88A6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030561-FDAB-0A4A-846B-42E9C050B8BA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3A11B63B-B85B-F0DC-0A95-6097CB43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Buscando una página</a:t>
            </a:r>
            <a:endParaRPr lang="en-US" altLang="es-MX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458FF33-F8CB-A0BD-FEDB-DD718FD4D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Una página puede estar en cualquier lugar de la memoria.</a:t>
            </a:r>
          </a:p>
          <a:p>
            <a:pPr eaLnBrk="1" hangingPunct="1"/>
            <a:r>
              <a:rPr lang="es-MX" altLang="es-MX" dirty="0"/>
              <a:t>Se usa una tabla para accesar la memoria llamada “tabla de páginas”.</a:t>
            </a:r>
          </a:p>
          <a:p>
            <a:pPr eaLnBrk="1" hangingPunct="1"/>
            <a:r>
              <a:rPr lang="es-MX" altLang="es-MX" dirty="0"/>
              <a:t>La tabla de páginas se indexa con el número de página virtual y regresa el número de página física.</a:t>
            </a:r>
          </a:p>
          <a:p>
            <a:pPr eaLnBrk="1" hangingPunct="1"/>
            <a:r>
              <a:rPr lang="es-MX" altLang="es-MX" dirty="0"/>
              <a:t>El procesador usa un registro para apuntar a la tabla de páginas del programa que está corriendo.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4 Marcador de pie de página">
            <a:extLst>
              <a:ext uri="{FF2B5EF4-FFF2-40B4-BE49-F238E27FC236}">
                <a16:creationId xmlns:a16="http://schemas.microsoft.com/office/drawing/2014/main" id="{0A624902-03B8-087D-5FAF-CDCA049B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7" name="5 Marcador de número de diapositiva">
            <a:extLst>
              <a:ext uri="{FF2B5EF4-FFF2-40B4-BE49-F238E27FC236}">
                <a16:creationId xmlns:a16="http://schemas.microsoft.com/office/drawing/2014/main" id="{0033228C-1423-BC28-DB2F-57CC5381A2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D9C62B-CD58-CF47-BA18-19141B6F5BAB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60E0E14C-2D2B-69CE-2EDB-B3C69676F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Tabla de páginas</a:t>
            </a:r>
            <a:endParaRPr lang="en-US" altLang="es-MX"/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C25DB60E-8E7E-4A6A-98B5-24BF49327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 433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3A8FF75E-8726-456E-B3EB-94DCD7E8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2450"/>
            <a:ext cx="4876800" cy="429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4 Marcador de pie de página">
            <a:extLst>
              <a:ext uri="{FF2B5EF4-FFF2-40B4-BE49-F238E27FC236}">
                <a16:creationId xmlns:a16="http://schemas.microsoft.com/office/drawing/2014/main" id="{45C9C6B3-E4A6-0D4B-1863-13D61DD4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4275" name="5 Marcador de número de diapositiva">
            <a:extLst>
              <a:ext uri="{FF2B5EF4-FFF2-40B4-BE49-F238E27FC236}">
                <a16:creationId xmlns:a16="http://schemas.microsoft.com/office/drawing/2014/main" id="{C09EE0DF-F0BD-0A9E-820B-575C10864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D903F1-8CC4-0147-A3F5-729B3C53596C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1286B57A-2311-D1B3-25FE-8689A92A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Explicación</a:t>
            </a:r>
            <a:endParaRPr lang="en-US" altLang="es-MX"/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97ADB11B-9D13-C86F-C73A-CB0C5D07EC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/>
              <a:t>El registro de tabla de páginas apunta al comienzo de la tabla de páginas.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El tamaño de página es 2</a:t>
            </a:r>
            <a:r>
              <a:rPr lang="es-MX" altLang="es-MX" baseline="30000"/>
              <a:t>12</a:t>
            </a:r>
            <a:r>
              <a:rPr lang="es-MX" altLang="es-MX"/>
              <a:t> = 4 KB.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El espacio de direcciones virtuales es 2</a:t>
            </a:r>
            <a:r>
              <a:rPr lang="es-MX" altLang="es-MX" baseline="30000"/>
              <a:t>32</a:t>
            </a:r>
            <a:r>
              <a:rPr lang="es-MX" altLang="es-MX"/>
              <a:t> = 4 GB.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El espacio de direcciones físicas es 2</a:t>
            </a:r>
            <a:r>
              <a:rPr lang="es-MX" altLang="es-MX" baseline="30000"/>
              <a:t>30</a:t>
            </a:r>
            <a:r>
              <a:rPr lang="es-MX" altLang="es-MX"/>
              <a:t> = 1 GB.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El número de entradas en la tabla de páginas es 2</a:t>
            </a:r>
            <a:r>
              <a:rPr lang="es-MX" altLang="es-MX" baseline="30000"/>
              <a:t>20</a:t>
            </a:r>
            <a:r>
              <a:rPr lang="es-MX" altLang="es-MX"/>
              <a:t> = 1,048,576.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Cada entrada tiene un bit válido para indicar si el mapeo es legal.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/>
              <a:t>Si el bit es falso, se genera una falta de página.</a:t>
            </a:r>
            <a:endParaRPr lang="en-US" alt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4 Marcador de pie de página">
            <a:extLst>
              <a:ext uri="{FF2B5EF4-FFF2-40B4-BE49-F238E27FC236}">
                <a16:creationId xmlns:a16="http://schemas.microsoft.com/office/drawing/2014/main" id="{8E73858E-4409-2D18-E246-9404AC31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8371" name="5 Marcador de número de diapositiva">
            <a:extLst>
              <a:ext uri="{FF2B5EF4-FFF2-40B4-BE49-F238E27FC236}">
                <a16:creationId xmlns:a16="http://schemas.microsoft.com/office/drawing/2014/main" id="{60294BB1-5B75-B0A0-8214-AE1F9F126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6A9CAD-099C-C441-A6DE-6AD24A9A77CA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97078C3C-3CBD-A688-6BF7-AAA45AAA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Falta de página</a:t>
            </a:r>
            <a:endParaRPr lang="en-US" altLang="es-MX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8EE5419-76E1-73C5-E1F7-2CD5146B2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Ocurre cuando la página no está en la memoria.</a:t>
            </a:r>
          </a:p>
          <a:p>
            <a:pPr eaLnBrk="1" hangingPunct="1"/>
            <a:r>
              <a:rPr lang="es-MX" altLang="es-MX" dirty="0"/>
              <a:t>El sistema operativo:</a:t>
            </a:r>
          </a:p>
          <a:p>
            <a:pPr lvl="1" eaLnBrk="1" hangingPunct="1"/>
            <a:r>
              <a:rPr lang="es-MX" altLang="es-MX" dirty="0"/>
              <a:t>Toma el control.</a:t>
            </a:r>
          </a:p>
          <a:p>
            <a:pPr lvl="1" eaLnBrk="1" hangingPunct="1"/>
            <a:r>
              <a:rPr lang="es-MX" altLang="es-MX" dirty="0"/>
              <a:t>Interrumpe el proceso y guarda su estado.</a:t>
            </a:r>
          </a:p>
          <a:p>
            <a:pPr lvl="1" eaLnBrk="1" hangingPunct="1"/>
            <a:r>
              <a:rPr lang="es-MX" altLang="es-MX" dirty="0"/>
              <a:t>Busca la página en el </a:t>
            </a:r>
            <a:r>
              <a:rPr lang="es-MX" altLang="es-MX" b="1" dirty="0"/>
              <a:t>área de swap</a:t>
            </a:r>
            <a:r>
              <a:rPr lang="es-MX" altLang="es-MX" dirty="0"/>
              <a:t> del disco duro y la carga en la memoria principal.</a:t>
            </a:r>
          </a:p>
          <a:p>
            <a:pPr lvl="1" eaLnBrk="1" hangingPunct="1"/>
            <a:r>
              <a:rPr lang="es-MX" altLang="es-MX" dirty="0"/>
              <a:t>Si la memoria está llena, se necesita reemplazar una página.</a:t>
            </a:r>
          </a:p>
          <a:p>
            <a:pPr lvl="1" eaLnBrk="1" hangingPunct="1"/>
            <a:r>
              <a:rPr lang="es-MX" altLang="es-MX" dirty="0"/>
              <a:t>Típicamente, la estrategia de reemplazo es LRU (o una aproximación).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Marcador de pie de página">
            <a:extLst>
              <a:ext uri="{FF2B5EF4-FFF2-40B4-BE49-F238E27FC236}">
                <a16:creationId xmlns:a16="http://schemas.microsoft.com/office/drawing/2014/main" id="{A840F14F-2E57-88FB-24F5-3008CA46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0419" name="5 Marcador de número de diapositiva">
            <a:extLst>
              <a:ext uri="{FF2B5EF4-FFF2-40B4-BE49-F238E27FC236}">
                <a16:creationId xmlns:a16="http://schemas.microsoft.com/office/drawing/2014/main" id="{6EBA89BB-315B-D20A-B5A6-BB513AB0C6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53E9B5-DE90-2E4F-A868-E19CCBFEE0BD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57A092E0-3AD9-6F39-DF65-EB63F3089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Área de swap</a:t>
            </a:r>
            <a:endParaRPr lang="en-US" altLang="es-MX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0BF1153-7C51-0334-1A3E-01DBC85D7D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Área del disco reservada para la memoria virtual de un proceso.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sz="1400" b="1" dirty="0"/>
              <a:t>Fuente: COD:HSI, p. 435</a:t>
            </a:r>
          </a:p>
        </p:txBody>
      </p:sp>
      <p:pic>
        <p:nvPicPr>
          <p:cNvPr id="45060" name="Picture 4">
            <a:extLst>
              <a:ext uri="{FF2B5EF4-FFF2-40B4-BE49-F238E27FC236}">
                <a16:creationId xmlns:a16="http://schemas.microsoft.com/office/drawing/2014/main" id="{1E881B6C-E568-B89A-4F0E-4CDB37BF7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71787"/>
            <a:ext cx="4343400" cy="333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4 Marcador de pie de página">
            <a:extLst>
              <a:ext uri="{FF2B5EF4-FFF2-40B4-BE49-F238E27FC236}">
                <a16:creationId xmlns:a16="http://schemas.microsoft.com/office/drawing/2014/main" id="{03843E75-1378-5821-89B1-A6F94990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6323" name="5 Marcador de número de diapositiva">
            <a:extLst>
              <a:ext uri="{FF2B5EF4-FFF2-40B4-BE49-F238E27FC236}">
                <a16:creationId xmlns:a16="http://schemas.microsoft.com/office/drawing/2014/main" id="{E6565DC0-C481-B8B5-89B3-349B8851E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AD0993-89CF-AB43-B433-F5468DD9CB05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0A120D3E-7DBC-1304-077D-4AD603D9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Tabla de páginas</a:t>
            </a:r>
            <a:endParaRPr lang="en-US" altLang="es-MX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07566CF-B7B7-9033-F2DF-85C6F63F1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Cada programa tiene su propia tabla de páginas.</a:t>
            </a:r>
          </a:p>
          <a:p>
            <a:pPr eaLnBrk="1" hangingPunct="1"/>
            <a:r>
              <a:rPr lang="es-MX" altLang="es-MX" dirty="0"/>
              <a:t>Varios programas pueden tener el mismo espacio de direcciones virtuales.</a:t>
            </a:r>
          </a:p>
          <a:p>
            <a:pPr eaLnBrk="1" hangingPunct="1"/>
            <a:r>
              <a:rPr lang="es-MX" altLang="es-MX" dirty="0"/>
              <a:t>El sistema operativo se encarga de:</a:t>
            </a:r>
          </a:p>
          <a:p>
            <a:pPr lvl="1" eaLnBrk="1" hangingPunct="1"/>
            <a:r>
              <a:rPr lang="es-MX" altLang="es-MX" dirty="0"/>
              <a:t>Asignar la memoria física.</a:t>
            </a:r>
          </a:p>
          <a:p>
            <a:pPr lvl="1" eaLnBrk="1" hangingPunct="1"/>
            <a:r>
              <a:rPr lang="es-MX" altLang="es-MX" dirty="0"/>
              <a:t>Actualizar las tablas de páginas para que los espacios de direcciones virtuales de los distintos programas no colisionen.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4 Marcador de pie de página">
            <a:extLst>
              <a:ext uri="{FF2B5EF4-FFF2-40B4-BE49-F238E27FC236}">
                <a16:creationId xmlns:a16="http://schemas.microsoft.com/office/drawing/2014/main" id="{7DE2A424-4C4E-BD93-E86E-40418F8B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2467" name="5 Marcador de número de diapositiva">
            <a:extLst>
              <a:ext uri="{FF2B5EF4-FFF2-40B4-BE49-F238E27FC236}">
                <a16:creationId xmlns:a16="http://schemas.microsoft.com/office/drawing/2014/main" id="{04F9BB51-D574-CFF9-A6EE-C0ED749AE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ABFEFD-F94C-454D-8197-F0BC90A3C142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EEA1A100-88DD-1E16-86C3-278A7A1C7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Tabla de páginas</a:t>
            </a:r>
            <a:endParaRPr lang="en-US" altLang="es-MX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CC3E457-02AC-C2D1-F078-31E7DB610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Suponer lo siguiente: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Direcciones virtuales de 32 bits.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/>
              <a:t>Número de página virtual ocupa 20 bits y el offset los otros 12 bits.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El número máximo de entradas en la tabla de páginas es 2</a:t>
            </a:r>
            <a:r>
              <a:rPr lang="es-MX" altLang="es-MX" baseline="30000" dirty="0"/>
              <a:t>20</a:t>
            </a:r>
            <a:r>
              <a:rPr lang="es-MX" altLang="es-MX" dirty="0"/>
              <a:t> = 1,048,576.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Si cada entrada ocupa 4 bytes, la tabla ocupa 2</a:t>
            </a:r>
            <a:r>
              <a:rPr lang="es-MX" altLang="es-MX" baseline="30000" dirty="0"/>
              <a:t>20</a:t>
            </a:r>
            <a:r>
              <a:rPr lang="es-MX" altLang="es-MX" dirty="0"/>
              <a:t> x 4 bytes = 2</a:t>
            </a:r>
            <a:r>
              <a:rPr lang="es-MX" altLang="es-MX" baseline="30000" dirty="0"/>
              <a:t>22</a:t>
            </a:r>
            <a:r>
              <a:rPr lang="es-MX" altLang="es-MX" dirty="0"/>
              <a:t> bytes = 4 MB.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Si hay cientos de procesos, la memoria puede ser insuficiente.</a:t>
            </a:r>
          </a:p>
          <a:p>
            <a:pPr eaLnBrk="1" hangingPunct="1">
              <a:lnSpc>
                <a:spcPct val="90000"/>
              </a:lnSpc>
            </a:pP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Marcador de pie de página">
            <a:extLst>
              <a:ext uri="{FF2B5EF4-FFF2-40B4-BE49-F238E27FC236}">
                <a16:creationId xmlns:a16="http://schemas.microsoft.com/office/drawing/2014/main" id="{B8657FC2-5995-9AA7-1D9C-A73742B4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5" name="5 Marcador de número de diapositiva">
            <a:extLst>
              <a:ext uri="{FF2B5EF4-FFF2-40B4-BE49-F238E27FC236}">
                <a16:creationId xmlns:a16="http://schemas.microsoft.com/office/drawing/2014/main" id="{BFB72734-9326-1E04-B349-8B1D98F542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2E77B0-2857-2D48-B91B-363C528D8272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0761DA19-A068-649F-9672-F9FD98F88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Introducción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253B83B-AEA8-4D61-5423-A359BFDAA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/>
              <a:t>Memoria virtual</a:t>
            </a:r>
            <a:r>
              <a:rPr lang="es-MX" altLang="es-MX" dirty="0"/>
              <a:t>. Un mecanismo que permite que la memoria principal parezca mas grande que su tamaño físico.</a:t>
            </a:r>
          </a:p>
          <a:p>
            <a:pPr eaLnBrk="1" hangingPunct="1"/>
            <a:r>
              <a:rPr lang="es-MX" altLang="es-MX" dirty="0"/>
              <a:t>Permite ejecutar programas más grandes que la memoria física disponible.</a:t>
            </a:r>
          </a:p>
          <a:p>
            <a:pPr eaLnBrk="1" hangingPunct="1"/>
            <a:r>
              <a:rPr lang="es-MX" altLang="es-MX" dirty="0"/>
              <a:t>La memoria principal actúa como caché de la memoria secundaria (disco duro). 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4 Marcador de pie de página">
            <a:extLst>
              <a:ext uri="{FF2B5EF4-FFF2-40B4-BE49-F238E27FC236}">
                <a16:creationId xmlns:a16="http://schemas.microsoft.com/office/drawing/2014/main" id="{7DE2A424-4C4E-BD93-E86E-40418F8B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2467" name="5 Marcador de número de diapositiva">
            <a:extLst>
              <a:ext uri="{FF2B5EF4-FFF2-40B4-BE49-F238E27FC236}">
                <a16:creationId xmlns:a16="http://schemas.microsoft.com/office/drawing/2014/main" id="{04F9BB51-D574-CFF9-A6EE-C0ED749AE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ABFEFD-F94C-454D-8197-F0BC90A3C142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EEA1A100-88DD-1E16-86C3-278A7A1C7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Tabla de páginas</a:t>
            </a:r>
            <a:endParaRPr lang="en-US" altLang="es-MX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CC3E457-02AC-C2D1-F078-31E7DB610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Se utiliza una tabla dinámica que crece según el programa consume memoria.</a:t>
            </a:r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3206684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4 Marcador de pie de página">
            <a:extLst>
              <a:ext uri="{FF2B5EF4-FFF2-40B4-BE49-F238E27FC236}">
                <a16:creationId xmlns:a16="http://schemas.microsoft.com/office/drawing/2014/main" id="{9F4F9987-0BFA-1D3B-9A5F-CFCCEDC9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4515" name="5 Marcador de número de diapositiva">
            <a:extLst>
              <a:ext uri="{FF2B5EF4-FFF2-40B4-BE49-F238E27FC236}">
                <a16:creationId xmlns:a16="http://schemas.microsoft.com/office/drawing/2014/main" id="{73A9EB4F-D9BB-0828-5324-23DE718C98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C24932-BC02-554F-A009-52FBA0DD61B5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01672DF6-82B2-5D95-C997-2680D571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Estrategias</a:t>
            </a:r>
            <a:endParaRPr lang="en-US" altLang="es-MX" dirty="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A5F4F60-5E5E-4ED9-5F74-8F4811154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Una sola tabla dinámica.</a:t>
            </a:r>
          </a:p>
          <a:p>
            <a:pPr marL="495300" indent="-495300" eaLnBrk="1" hangingPunct="1"/>
            <a:r>
              <a:rPr lang="es-MX" altLang="es-MX" dirty="0"/>
              <a:t>No es práctico en los esquemas modernos de usar un segmento de pila y otro de </a:t>
            </a:r>
            <a:r>
              <a:rPr lang="es-MX" altLang="es-MX" dirty="0" err="1"/>
              <a:t>heap</a:t>
            </a:r>
            <a:r>
              <a:rPr lang="es-MX" altLang="es-MX" dirty="0"/>
              <a:t>.</a:t>
            </a:r>
          </a:p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 dirty="0"/>
              <a:t>Dos tablas: una para la pila y otra para el </a:t>
            </a:r>
            <a:r>
              <a:rPr lang="es-MX" altLang="es-MX" dirty="0" err="1"/>
              <a:t>heap</a:t>
            </a:r>
            <a:r>
              <a:rPr lang="es-MX" altLang="es-MX" dirty="0"/>
              <a:t>.</a:t>
            </a:r>
          </a:p>
          <a:p>
            <a:pPr marL="495300" indent="-495300" eaLnBrk="1" hangingPunct="1">
              <a:buFont typeface="Wingdings 2" pitchFamily="2" charset="2"/>
              <a:buChar char=""/>
            </a:pPr>
            <a:r>
              <a:rPr lang="es-MX" altLang="es-MX" dirty="0"/>
              <a:t>Las tablas crecen en direcciones opuestas.</a:t>
            </a:r>
          </a:p>
          <a:p>
            <a:pPr marL="495300" indent="-495300" eaLnBrk="1" hangingPunct="1">
              <a:buFont typeface="Wingdings 2" pitchFamily="2" charset="2"/>
              <a:buChar char=""/>
            </a:pPr>
            <a:r>
              <a:rPr lang="es-MX" altLang="es-MX" dirty="0"/>
              <a:t>Usado en las arquitecturas modernas.</a:t>
            </a:r>
          </a:p>
          <a:p>
            <a:pPr marL="495300" indent="-495300" eaLnBrk="1" hangingPunct="1">
              <a:buFont typeface="Wingdings 2" pitchFamily="2" charset="2"/>
              <a:buChar char=""/>
            </a:pP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4 Marcador de pie de página">
            <a:extLst>
              <a:ext uri="{FF2B5EF4-FFF2-40B4-BE49-F238E27FC236}">
                <a16:creationId xmlns:a16="http://schemas.microsoft.com/office/drawing/2014/main" id="{8438DFB0-62E6-A83D-DD3E-2B1C9965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6563" name="5 Marcador de número de diapositiva">
            <a:extLst>
              <a:ext uri="{FF2B5EF4-FFF2-40B4-BE49-F238E27FC236}">
                <a16:creationId xmlns:a16="http://schemas.microsoft.com/office/drawing/2014/main" id="{B241E51E-A818-D6D2-702C-68701ED9D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913535-04BB-B941-9557-21AEA14512A9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85E44850-A4ED-39F6-FBFE-F7B917D0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TLB</a:t>
            </a:r>
            <a:endParaRPr lang="en-US" altLang="es-MX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CD21349-1978-FA14-5482-8107CA0629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Las tablas de páginas residen en la memoria principal.</a:t>
            </a:r>
          </a:p>
          <a:p>
            <a:pPr eaLnBrk="1" hangingPunct="1"/>
            <a:r>
              <a:rPr lang="es-MX" altLang="es-MX" dirty="0"/>
              <a:t>Cada acceso toma el doble de tiempo:</a:t>
            </a:r>
          </a:p>
          <a:p>
            <a:pPr lvl="1" eaLnBrk="1" hangingPunct="1"/>
            <a:r>
              <a:rPr lang="es-MX" altLang="es-MX" dirty="0"/>
              <a:t>Un primer acceso para obtener la dirección física.</a:t>
            </a:r>
          </a:p>
          <a:p>
            <a:pPr lvl="1" eaLnBrk="1" hangingPunct="1"/>
            <a:r>
              <a:rPr lang="es-MX" altLang="es-MX" dirty="0"/>
              <a:t>Un segundo acceso para obtener el item.</a:t>
            </a:r>
          </a:p>
          <a:p>
            <a:pPr eaLnBrk="1" hangingPunct="1"/>
            <a:r>
              <a:rPr lang="es-MX" altLang="es-MX" dirty="0"/>
              <a:t>Para mejorar el rendimiento se aprovecha el concepto de “locality”.</a:t>
            </a:r>
          </a:p>
          <a:p>
            <a:pPr eaLnBrk="1" hangingPunct="1"/>
            <a:r>
              <a:rPr lang="es-MX" altLang="es-MX" dirty="0"/>
              <a:t>Si una traducción de una dirección virtual a una física se acaba de usar, es posible que se vuelva a usar.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4 Marcador de pie de página">
            <a:extLst>
              <a:ext uri="{FF2B5EF4-FFF2-40B4-BE49-F238E27FC236}">
                <a16:creationId xmlns:a16="http://schemas.microsoft.com/office/drawing/2014/main" id="{8438DFB0-62E6-A83D-DD3E-2B1C9965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6563" name="5 Marcador de número de diapositiva">
            <a:extLst>
              <a:ext uri="{FF2B5EF4-FFF2-40B4-BE49-F238E27FC236}">
                <a16:creationId xmlns:a16="http://schemas.microsoft.com/office/drawing/2014/main" id="{B241E51E-A818-D6D2-702C-68701ED9D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913535-04BB-B941-9557-21AEA14512A9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85E44850-A4ED-39F6-FBFE-F7B917D0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TLB</a:t>
            </a:r>
            <a:endParaRPr lang="en-US" altLang="es-MX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CD21349-1978-FA14-5482-8107CA0629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Se usa un caché especial de traducciones llamado TLB (</a:t>
            </a:r>
            <a:r>
              <a:rPr lang="es-MX" altLang="es-MX" dirty="0" err="1"/>
              <a:t>translation-lookaside</a:t>
            </a:r>
            <a:r>
              <a:rPr lang="es-MX" altLang="es-MX" dirty="0"/>
              <a:t> buffer).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2706811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4 Marcador de pie de página">
            <a:extLst>
              <a:ext uri="{FF2B5EF4-FFF2-40B4-BE49-F238E27FC236}">
                <a16:creationId xmlns:a16="http://schemas.microsoft.com/office/drawing/2014/main" id="{AB974A32-56BE-5C45-5B1C-96811DD81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8611" name="5 Marcador de número de diapositiva">
            <a:extLst>
              <a:ext uri="{FF2B5EF4-FFF2-40B4-BE49-F238E27FC236}">
                <a16:creationId xmlns:a16="http://schemas.microsoft.com/office/drawing/2014/main" id="{BA64C2EB-E85E-A5F1-0801-9AF3223980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6A062E-D9A0-F14E-89B5-E0F0F6C0A35C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835F6A18-E9E9-8472-5ACF-A2EE18E7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TLB</a:t>
            </a:r>
            <a:endParaRPr lang="en-US" altLang="es-MX"/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0229C788-2E11-4166-A04F-57AF193A7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 438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940BF92-9D1A-4052-9952-CAF945970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824846"/>
            <a:ext cx="5410200" cy="389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4 Marcador de pie de página">
            <a:extLst>
              <a:ext uri="{FF2B5EF4-FFF2-40B4-BE49-F238E27FC236}">
                <a16:creationId xmlns:a16="http://schemas.microsoft.com/office/drawing/2014/main" id="{43FF2C9C-3332-3686-F3AC-8CDF5860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0659" name="5 Marcador de número de diapositiva">
            <a:extLst>
              <a:ext uri="{FF2B5EF4-FFF2-40B4-BE49-F238E27FC236}">
                <a16:creationId xmlns:a16="http://schemas.microsoft.com/office/drawing/2014/main" id="{792FDE27-CCA2-9E45-6EF3-38E777FA8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ED3BD0-A8BE-514A-B5C7-3FFEB0A8B79D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70660" name="Rectangle 2">
            <a:extLst>
              <a:ext uri="{FF2B5EF4-FFF2-40B4-BE49-F238E27FC236}">
                <a16:creationId xmlns:a16="http://schemas.microsoft.com/office/drawing/2014/main" id="{E5FD41D0-B9A6-EF0A-6A41-A60D10BC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Explicación</a:t>
            </a:r>
            <a:endParaRPr lang="en-US" altLang="es-MX"/>
          </a:p>
        </p:txBody>
      </p:sp>
      <p:sp>
        <p:nvSpPr>
          <p:cNvPr id="70661" name="Rectangle 3">
            <a:extLst>
              <a:ext uri="{FF2B5EF4-FFF2-40B4-BE49-F238E27FC236}">
                <a16:creationId xmlns:a16="http://schemas.microsoft.com/office/drawing/2014/main" id="{A1E9703E-EE79-7248-EF56-72CE50920D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TLB es el caché de la tabla de páginas.</a:t>
            </a:r>
          </a:p>
          <a:p>
            <a:pPr eaLnBrk="1" hangingPunct="1"/>
            <a:r>
              <a:rPr lang="es-MX" altLang="es-MX" dirty="0"/>
              <a:t>La TLB contiene los últimos mapeos de página virtual a página física que se han realizado.</a:t>
            </a:r>
          </a:p>
          <a:p>
            <a:pPr eaLnBrk="1" hangingPunct="1"/>
            <a:r>
              <a:rPr lang="es-MX" altLang="es-MX" dirty="0"/>
              <a:t>Como el TLB es un caché tiene campo de etiqueta.</a:t>
            </a:r>
          </a:p>
          <a:p>
            <a:pPr eaLnBrk="1" hangingPunct="1"/>
            <a:r>
              <a:rPr lang="es-MX" altLang="es-MX" dirty="0"/>
              <a:t>Si el número de página virtual está en el TLB, se regresa el número de página física. Se prende el bit de acceso (</a:t>
            </a:r>
            <a:r>
              <a:rPr lang="es-MX" altLang="es-MX" dirty="0" err="1"/>
              <a:t>ref</a:t>
            </a:r>
            <a:r>
              <a:rPr lang="es-MX" altLang="es-MX" dirty="0"/>
              <a:t>). Se prende el bit sucio (</a:t>
            </a:r>
            <a:r>
              <a:rPr lang="es-MX" altLang="es-MX" dirty="0" err="1"/>
              <a:t>dirty</a:t>
            </a:r>
            <a:r>
              <a:rPr lang="es-MX" altLang="es-MX" dirty="0"/>
              <a:t>) si es una escritura.</a:t>
            </a:r>
          </a:p>
          <a:p>
            <a:pPr eaLnBrk="1" hangingPunct="1"/>
            <a:r>
              <a:rPr lang="es-MX" altLang="es-MX" dirty="0"/>
              <a:t>Si el número de página virtual no está en el TLB se busca en la tabla de páginas.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4 Marcador de pie de página">
            <a:extLst>
              <a:ext uri="{FF2B5EF4-FFF2-40B4-BE49-F238E27FC236}">
                <a16:creationId xmlns:a16="http://schemas.microsoft.com/office/drawing/2014/main" id="{6D052832-78A4-A07C-BC7D-2F267909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2707" name="5 Marcador de número de diapositiva">
            <a:extLst>
              <a:ext uri="{FF2B5EF4-FFF2-40B4-BE49-F238E27FC236}">
                <a16:creationId xmlns:a16="http://schemas.microsoft.com/office/drawing/2014/main" id="{993906C8-CE3E-A40E-B8EC-113EBE96D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6F09FD-B599-244E-9A9E-6C41123A6E58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72708" name="Rectangle 2">
            <a:extLst>
              <a:ext uri="{FF2B5EF4-FFF2-40B4-BE49-F238E27FC236}">
                <a16:creationId xmlns:a16="http://schemas.microsoft.com/office/drawing/2014/main" id="{88108F4C-AA09-EB3D-FBD0-A2DCAED6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Explicación</a:t>
            </a:r>
            <a:endParaRPr lang="en-US" altLang="es-MX"/>
          </a:p>
        </p:txBody>
      </p:sp>
      <p:sp>
        <p:nvSpPr>
          <p:cNvPr id="72709" name="Rectangle 3">
            <a:extLst>
              <a:ext uri="{FF2B5EF4-FFF2-40B4-BE49-F238E27FC236}">
                <a16:creationId xmlns:a16="http://schemas.microsoft.com/office/drawing/2014/main" id="{28605010-E6AB-B7F2-9C46-75881C54D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Después de la búsqueda en la tabla de páginas sucede una de dos cosas:</a:t>
            </a:r>
          </a:p>
          <a:p>
            <a:pPr marL="850900" lvl="1" indent="-457200" eaLnBrk="1" hangingPunct="1">
              <a:buFont typeface="Wingdings 2" pitchFamily="2" charset="2"/>
              <a:buAutoNum type="alphaLcParenR"/>
            </a:pPr>
            <a:r>
              <a:rPr lang="es-MX" altLang="es-MX" dirty="0"/>
              <a:t>Se regresa el número de página física de la página (la traducción se carga en la TLB).</a:t>
            </a:r>
          </a:p>
          <a:p>
            <a:pPr marL="850900" lvl="1" indent="-457200" eaLnBrk="1" hangingPunct="1">
              <a:buFont typeface="Wingdings 2" pitchFamily="2" charset="2"/>
              <a:buAutoNum type="alphaLcParenR"/>
            </a:pPr>
            <a:r>
              <a:rPr lang="es-MX" altLang="es-MX" dirty="0"/>
              <a:t>Se indica que la página reside en disco, en cuyo caso se genera una falta de página.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4 Marcador de pie de página">
            <a:extLst>
              <a:ext uri="{FF2B5EF4-FFF2-40B4-BE49-F238E27FC236}">
                <a16:creationId xmlns:a16="http://schemas.microsoft.com/office/drawing/2014/main" id="{0896E556-2775-BDAF-603F-9F58F5DA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4755" name="5 Marcador de número de diapositiva">
            <a:extLst>
              <a:ext uri="{FF2B5EF4-FFF2-40B4-BE49-F238E27FC236}">
                <a16:creationId xmlns:a16="http://schemas.microsoft.com/office/drawing/2014/main" id="{9AC5CD3E-A60B-9A04-8DCC-C831AC0F82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BA3F4F-4BD9-C847-91D4-DCF8D3414B4D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74756" name="Rectangle 2">
            <a:extLst>
              <a:ext uri="{FF2B5EF4-FFF2-40B4-BE49-F238E27FC236}">
                <a16:creationId xmlns:a16="http://schemas.microsoft.com/office/drawing/2014/main" id="{107D2713-BF88-E0E0-309D-D9CBCD8F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Valores típicos de TLB</a:t>
            </a:r>
            <a:endParaRPr lang="en-US" altLang="es-MX"/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id="{7F7E3343-A965-A488-F31A-93E87AE35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Tamaño: 16 – 512 bloques.</a:t>
            </a:r>
          </a:p>
          <a:p>
            <a:pPr eaLnBrk="1" hangingPunct="1"/>
            <a:r>
              <a:rPr lang="es-MX" altLang="es-MX" dirty="0"/>
              <a:t>Tamaño de bloque: 4 – 32 bytes.</a:t>
            </a:r>
          </a:p>
          <a:p>
            <a:pPr eaLnBrk="1" hangingPunct="1"/>
            <a:r>
              <a:rPr lang="es-MX" altLang="es-MX" dirty="0"/>
              <a:t>Hit time: 1 ciclo de reloj.</a:t>
            </a:r>
          </a:p>
          <a:p>
            <a:pPr eaLnBrk="1" hangingPunct="1"/>
            <a:r>
              <a:rPr lang="es-MX" altLang="es-MX" dirty="0"/>
              <a:t>Castigo por falla: 10 – 1000 ciclos de reloj.</a:t>
            </a:r>
          </a:p>
          <a:p>
            <a:pPr eaLnBrk="1" hangingPunct="1"/>
            <a:r>
              <a:rPr lang="es-MX" altLang="es-MX" dirty="0"/>
              <a:t>Tasa de fallas: 0.01% – 2%.</a:t>
            </a:r>
          </a:p>
          <a:p>
            <a:pPr eaLnBrk="1" hangingPunct="1"/>
            <a:r>
              <a:rPr lang="es-MX" altLang="es-MX" dirty="0"/>
              <a:t>Estrategia de escritura: </a:t>
            </a:r>
            <a:r>
              <a:rPr lang="es-MX" altLang="es-MX" dirty="0" err="1"/>
              <a:t>write</a:t>
            </a:r>
            <a:r>
              <a:rPr lang="es-MX" altLang="es-MX" dirty="0"/>
              <a:t>-back.</a:t>
            </a:r>
          </a:p>
          <a:p>
            <a:pPr eaLnBrk="1" hangingPunct="1"/>
            <a:r>
              <a:rPr lang="es-MX" altLang="es-MX" dirty="0"/>
              <a:t>Organización: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con reemplazo aleatorio.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1 Título">
            <a:extLst>
              <a:ext uri="{FF2B5EF4-FFF2-40B4-BE49-F238E27FC236}">
                <a16:creationId xmlns:a16="http://schemas.microsoft.com/office/drawing/2014/main" id="{AA00BEE8-37DF-4CD6-F861-08107A548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Comparación</a:t>
            </a:r>
          </a:p>
        </p:txBody>
      </p:sp>
      <p:sp>
        <p:nvSpPr>
          <p:cNvPr id="76803" name="4 Marcador de pie de página">
            <a:extLst>
              <a:ext uri="{FF2B5EF4-FFF2-40B4-BE49-F238E27FC236}">
                <a16:creationId xmlns:a16="http://schemas.microsoft.com/office/drawing/2014/main" id="{3084B9AD-EA7B-47C7-170A-2A3DDFEC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6804" name="5 Marcador de número de diapositiva">
            <a:extLst>
              <a:ext uri="{FF2B5EF4-FFF2-40B4-BE49-F238E27FC236}">
                <a16:creationId xmlns:a16="http://schemas.microsoft.com/office/drawing/2014/main" id="{2FA73DD7-0A06-A24D-11DB-705268884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682A23-82D1-494C-9517-56433B83FB00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16735D2F-D1EA-498E-8F05-35B76F11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 471</a:t>
            </a:r>
            <a:endParaRPr lang="es-MX" sz="14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B7BE2B9-FE92-4FCD-B95A-A5E6A227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61586"/>
            <a:ext cx="5943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4 Marcador de pie de página">
            <a:extLst>
              <a:ext uri="{FF2B5EF4-FFF2-40B4-BE49-F238E27FC236}">
                <a16:creationId xmlns:a16="http://schemas.microsoft.com/office/drawing/2014/main" id="{E8930359-E21B-A377-08E1-6CD38E65A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7827" name="5 Marcador de número de diapositiva">
            <a:extLst>
              <a:ext uri="{FF2B5EF4-FFF2-40B4-BE49-F238E27FC236}">
                <a16:creationId xmlns:a16="http://schemas.microsoft.com/office/drawing/2014/main" id="{F2983E6F-75EF-B037-7B82-8E25C6542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959E90-C298-A943-91C9-3E99A8C9283B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77828" name="Rectangle 2">
            <a:extLst>
              <a:ext uri="{FF2B5EF4-FFF2-40B4-BE49-F238E27FC236}">
                <a16:creationId xmlns:a16="http://schemas.microsoft.com/office/drawing/2014/main" id="{61AB3AB2-2851-CE52-3369-92287D77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Jerarquía de memoria</a:t>
            </a:r>
            <a:endParaRPr lang="en-US" altLang="es-MX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E59DE77-3B54-D014-48CB-C23E66D80F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memoria virtual, el TLB y los cachés forman una jerarquía.</a:t>
            </a:r>
          </a:p>
          <a:p>
            <a:pPr eaLnBrk="1" hangingPunct="1"/>
            <a:r>
              <a:rPr lang="es-MX" altLang="es-MX"/>
              <a:t>Un dato no puede estar en el caché sin estar en la memoria principal.</a:t>
            </a:r>
          </a:p>
          <a:p>
            <a:pPr eaLnBrk="1" hangingPunct="1"/>
            <a:r>
              <a:rPr lang="es-MX" altLang="es-MX"/>
              <a:t>El sistema operativo mantiene la jerarquía borrando una página del caché si decide migrar la página de la memoria principal al disco duro.</a:t>
            </a:r>
          </a:p>
          <a:p>
            <a:pPr eaLnBrk="1" hangingPunct="1"/>
            <a:r>
              <a:rPr lang="es-MX" altLang="es-MX"/>
              <a:t>Al mismo tiempo, modifica el TLB y la tabla de página de modo que una referencia a un dato en la página produce una falta de página.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Marcador de pie de página">
            <a:extLst>
              <a:ext uri="{FF2B5EF4-FFF2-40B4-BE49-F238E27FC236}">
                <a16:creationId xmlns:a16="http://schemas.microsoft.com/office/drawing/2014/main" id="{A2316AA3-3807-0E72-134E-4608AB5C4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0723" name="5 Marcador de número de diapositiva">
            <a:extLst>
              <a:ext uri="{FF2B5EF4-FFF2-40B4-BE49-F238E27FC236}">
                <a16:creationId xmlns:a16="http://schemas.microsoft.com/office/drawing/2014/main" id="{6715EA9C-AADC-E8D7-9478-D24433DE8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1E823E-0176-EC4C-929A-EAC4C5DF7071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B262D87-5DA0-A2FC-DF04-0D6117BD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Definiciones</a:t>
            </a:r>
            <a:endParaRPr lang="en-US" altLang="es-MX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80B03B8-23D6-3EB7-B8E4-310288152E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/>
              <a:t>Dirección virtual</a:t>
            </a:r>
            <a:r>
              <a:rPr lang="es-MX" altLang="es-MX" dirty="0"/>
              <a:t>. Dirección en el programa.</a:t>
            </a:r>
          </a:p>
          <a:p>
            <a:pPr eaLnBrk="1" hangingPunct="1"/>
            <a:r>
              <a:rPr lang="es-MX" altLang="es-MX" b="1" dirty="0"/>
              <a:t>Dirección física</a:t>
            </a:r>
            <a:r>
              <a:rPr lang="es-MX" altLang="es-MX" dirty="0"/>
              <a:t>. Dirección en la memoria principal.</a:t>
            </a:r>
          </a:p>
          <a:p>
            <a:pPr eaLnBrk="1" hangingPunct="1"/>
            <a:r>
              <a:rPr lang="es-MX" altLang="es-MX" dirty="0"/>
              <a:t>La memoria virtual incluye mecanismos para traducir direcciones virtuales a direcciones físicas.</a:t>
            </a:r>
          </a:p>
          <a:p>
            <a:pPr eaLnBrk="1" hangingPunct="1"/>
            <a:r>
              <a:rPr lang="es-MX" altLang="es-MX" b="1" dirty="0"/>
              <a:t>Protección</a:t>
            </a:r>
            <a:r>
              <a:rPr lang="es-MX" altLang="es-MX" dirty="0"/>
              <a:t>. Mecanismos para asegurar que múltiples procesos que compartan la CPU, memoria o dispositivos de I/O no interfieran uno con otro.</a:t>
            </a:r>
          </a:p>
          <a:p>
            <a:pPr eaLnBrk="1" hangingPunct="1"/>
            <a:r>
              <a:rPr lang="es-MX" altLang="es-MX" dirty="0"/>
              <a:t>La protección también aísla los procesos del usuario de los procesos del sistema operativo.</a:t>
            </a:r>
            <a:endParaRPr lang="en-US" altLang="es-MX" dirty="0"/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4 Marcador de pie de página">
            <a:extLst>
              <a:ext uri="{FF2B5EF4-FFF2-40B4-BE49-F238E27FC236}">
                <a16:creationId xmlns:a16="http://schemas.microsoft.com/office/drawing/2014/main" id="{C5D5DE18-9885-DDF6-DE55-512C1687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9875" name="5 Marcador de número de diapositiva">
            <a:extLst>
              <a:ext uri="{FF2B5EF4-FFF2-40B4-BE49-F238E27FC236}">
                <a16:creationId xmlns:a16="http://schemas.microsoft.com/office/drawing/2014/main" id="{873CD437-2B1A-E034-BD1D-2A9C97022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C650E8-59DE-C941-B62F-6BDF1556C140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79876" name="Rectangle 2">
            <a:extLst>
              <a:ext uri="{FF2B5EF4-FFF2-40B4-BE49-F238E27FC236}">
                <a16:creationId xmlns:a16="http://schemas.microsoft.com/office/drawing/2014/main" id="{0F136329-53AD-FAC2-EE39-28C09043D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Combinaciones</a:t>
            </a:r>
            <a:endParaRPr lang="en-US" altLang="es-MX"/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16E1DEB6-7D3A-6642-25A3-AB05C0756D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Posibles combinaciones de eventos en el TLB, memoria virtual y caché.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sz="1400" b="1" dirty="0"/>
              <a:t>Fuente: COD:HSI, p. 438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n-US" altLang="es-MX" dirty="0"/>
          </a:p>
        </p:txBody>
      </p:sp>
      <p:pic>
        <p:nvPicPr>
          <p:cNvPr id="79878" name="Picture 4">
            <a:extLst>
              <a:ext uri="{FF2B5EF4-FFF2-40B4-BE49-F238E27FC236}">
                <a16:creationId xmlns:a16="http://schemas.microsoft.com/office/drawing/2014/main" id="{EA74D201-CFB1-C52F-EA86-93A8A49A5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" y="2908299"/>
            <a:ext cx="7960451" cy="257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4 Marcador de pie de página">
            <a:extLst>
              <a:ext uri="{FF2B5EF4-FFF2-40B4-BE49-F238E27FC236}">
                <a16:creationId xmlns:a16="http://schemas.microsoft.com/office/drawing/2014/main" id="{C22E9BE1-17D0-9A69-3CC9-CAC401DA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1923" name="5 Marcador de número de diapositiva">
            <a:extLst>
              <a:ext uri="{FF2B5EF4-FFF2-40B4-BE49-F238E27FC236}">
                <a16:creationId xmlns:a16="http://schemas.microsoft.com/office/drawing/2014/main" id="{2A81610F-8365-82D8-04DA-9B0A23983F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808704-8B72-754F-9B16-DCB865AAF7E1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789A414B-DF68-83FE-44EF-6103A2E7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6729E97-5A13-29C1-C280-138487F28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Memoria virtual es el nivel de memoria que actúa como caché entre la memoria principal y el disco.</a:t>
            </a:r>
          </a:p>
          <a:p>
            <a:pPr eaLnBrk="1" hangingPunct="1"/>
            <a:r>
              <a:rPr lang="es-MX" altLang="es-MX" dirty="0"/>
              <a:t>Permite a un programa expandir su espacio de direcciones mas allá de los límites de la memoria principal.</a:t>
            </a:r>
          </a:p>
          <a:p>
            <a:pPr eaLnBrk="1" hangingPunct="1"/>
            <a:r>
              <a:rPr lang="es-MX" altLang="es-MX" dirty="0"/>
              <a:t>Permite compartir la memoria principal entre varios procesos activos.</a:t>
            </a:r>
          </a:p>
          <a:p>
            <a:pPr eaLnBrk="1" hangingPunct="1"/>
            <a:r>
              <a:rPr lang="es-MX" altLang="es-MX" dirty="0"/>
              <a:t>Para apoyar la compartición, el sistema operativo ofrece mecanismos para protección de la memoria.</a:t>
            </a:r>
            <a:endParaRPr lang="en-US" altLang="es-MX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4 Marcador de pie de página">
            <a:extLst>
              <a:ext uri="{FF2B5EF4-FFF2-40B4-BE49-F238E27FC236}">
                <a16:creationId xmlns:a16="http://schemas.microsoft.com/office/drawing/2014/main" id="{823C7C0A-7EB8-7FC8-EE9B-6E3847F9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2947" name="5 Marcador de número de diapositiva">
            <a:extLst>
              <a:ext uri="{FF2B5EF4-FFF2-40B4-BE49-F238E27FC236}">
                <a16:creationId xmlns:a16="http://schemas.microsoft.com/office/drawing/2014/main" id="{EB8F2BED-825C-8617-58FC-E7460A7AF5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BCCBD1-2D4F-C743-B8CB-B6629071635F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82948" name="Rectangle 2">
            <a:extLst>
              <a:ext uri="{FF2B5EF4-FFF2-40B4-BE49-F238E27FC236}">
                <a16:creationId xmlns:a16="http://schemas.microsoft.com/office/drawing/2014/main" id="{8BFA3917-654B-58D3-420B-20949D8C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80F68EC-3429-1916-CC73-324BE73CEA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principal problema de la memoria virtual es el alto costo de las faltas de página.</a:t>
            </a:r>
          </a:p>
          <a:p>
            <a:pPr eaLnBrk="1" hangingPunct="1"/>
            <a:r>
              <a:rPr lang="es-MX" altLang="es-MX" dirty="0"/>
              <a:t>Técnicas para reducir la tasa de faltas:</a:t>
            </a:r>
          </a:p>
          <a:p>
            <a:pPr lvl="1" eaLnBrk="1" hangingPunct="1"/>
            <a:r>
              <a:rPr lang="es-MX" altLang="es-MX" dirty="0"/>
              <a:t>Usar páginas grandes para tomar ventaja del locality espacial.</a:t>
            </a:r>
          </a:p>
          <a:p>
            <a:pPr lvl="1" eaLnBrk="1" hangingPunct="1"/>
            <a:r>
              <a:rPr lang="es-MX" altLang="es-MX" dirty="0"/>
              <a:t>La memoria virtual es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. Una página virtual puede estar donde sea en la memoria principal.</a:t>
            </a:r>
          </a:p>
          <a:p>
            <a:pPr eaLnBrk="1" hangingPunct="1"/>
            <a:r>
              <a:rPr lang="es-MX" altLang="es-MX" dirty="0"/>
              <a:t>Para reemplazar páginas típicamente se utiliza LRU o una aproximación.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4 Marcador de pie de página">
            <a:extLst>
              <a:ext uri="{FF2B5EF4-FFF2-40B4-BE49-F238E27FC236}">
                <a16:creationId xmlns:a16="http://schemas.microsoft.com/office/drawing/2014/main" id="{266FA7B8-978F-4E80-C217-659D9BBE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3971" name="5 Marcador de número de diapositiva">
            <a:extLst>
              <a:ext uri="{FF2B5EF4-FFF2-40B4-BE49-F238E27FC236}">
                <a16:creationId xmlns:a16="http://schemas.microsoft.com/office/drawing/2014/main" id="{DC5E1D38-46F0-275A-C431-599B1251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2306A9-4F9E-134E-A67F-7834A3EE6E1F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83972" name="Rectangle 2">
            <a:extLst>
              <a:ext uri="{FF2B5EF4-FFF2-40B4-BE49-F238E27FC236}">
                <a16:creationId xmlns:a16="http://schemas.microsoft.com/office/drawing/2014/main" id="{F1EDD07A-1A9A-8AB3-F54F-BC8D2D04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88F897BE-701D-C02A-EE8B-4D9A223937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Las escrituras son caras. La memoria virtual usa </a:t>
            </a:r>
            <a:r>
              <a:rPr lang="es-MX" altLang="es-MX" dirty="0" err="1"/>
              <a:t>write</a:t>
            </a:r>
            <a:r>
              <a:rPr lang="es-MX" altLang="es-MX" dirty="0"/>
              <a:t>-back y un bit sucio para evitar escribir páginas que no cambiaron.</a:t>
            </a:r>
          </a:p>
          <a:p>
            <a:pPr eaLnBrk="1" hangingPunct="1"/>
            <a:r>
              <a:rPr lang="es-MX" altLang="es-MX" dirty="0"/>
              <a:t>Para asegurar que los procesos estén protegidos unos de otros, el sistema operativo es el único que puede alterar las tablas de páginas.</a:t>
            </a:r>
          </a:p>
          <a:p>
            <a:pPr eaLnBrk="1" hangingPunct="1"/>
            <a:r>
              <a:rPr lang="es-MX" altLang="es-MX" dirty="0"/>
              <a:t>La tabla de páginas incluye un bit de permiso de escritura para indicar si otro proceso puede escribir en una página.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4 Marcador de pie de página">
            <a:extLst>
              <a:ext uri="{FF2B5EF4-FFF2-40B4-BE49-F238E27FC236}">
                <a16:creationId xmlns:a16="http://schemas.microsoft.com/office/drawing/2014/main" id="{266FA7B8-978F-4E80-C217-659D9BBE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83971" name="5 Marcador de número de diapositiva">
            <a:extLst>
              <a:ext uri="{FF2B5EF4-FFF2-40B4-BE49-F238E27FC236}">
                <a16:creationId xmlns:a16="http://schemas.microsoft.com/office/drawing/2014/main" id="{DC5E1D38-46F0-275A-C431-599B1251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2306A9-4F9E-134E-A67F-7834A3EE6E1F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83972" name="Rectangle 2">
            <a:extLst>
              <a:ext uri="{FF2B5EF4-FFF2-40B4-BE49-F238E27FC236}">
                <a16:creationId xmlns:a16="http://schemas.microsoft.com/office/drawing/2014/main" id="{F1EDD07A-1A9A-8AB3-F54F-BC8D2D04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88F897BE-701D-C02A-EE8B-4D9A223937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TLB es el caché de la tabla de páginas.</a:t>
            </a:r>
          </a:p>
          <a:p>
            <a:pPr eaLnBrk="1" hangingPunct="1"/>
            <a:r>
              <a:rPr lang="es-MX" altLang="es-MX" dirty="0"/>
              <a:t>Por lo general, el TLB es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con reemplazo aleatorio.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15073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Marcador de pie de página">
            <a:extLst>
              <a:ext uri="{FF2B5EF4-FFF2-40B4-BE49-F238E27FC236}">
                <a16:creationId xmlns:a16="http://schemas.microsoft.com/office/drawing/2014/main" id="{29E89927-5ED9-D4AB-E3B5-C2086F599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3795" name="5 Marcador de número de diapositiva">
            <a:extLst>
              <a:ext uri="{FF2B5EF4-FFF2-40B4-BE49-F238E27FC236}">
                <a16:creationId xmlns:a16="http://schemas.microsoft.com/office/drawing/2014/main" id="{12890955-7716-1970-3018-6D7B000C0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52664A-D592-DA44-AB44-8214C9B3F5E7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38567E1E-DC2C-48B9-8585-866AD028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Memoria y cachés</a:t>
            </a:r>
            <a:endParaRPr lang="en-US" altLang="es-MX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BFE7DB7-96DB-D6A2-8A03-6020CBF6E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Los conceptos en memoria virtual y cachés son los mismos pero con nombres diferentes.</a:t>
            </a:r>
          </a:p>
          <a:p>
            <a:pPr eaLnBrk="1" hangingPunct="1"/>
            <a:r>
              <a:rPr lang="es-MX" altLang="es-MX" dirty="0"/>
              <a:t>Un bloque en memoria virtual se llama “página”.</a:t>
            </a:r>
          </a:p>
          <a:p>
            <a:pPr eaLnBrk="1" hangingPunct="1"/>
            <a:r>
              <a:rPr lang="es-MX" altLang="es-MX" dirty="0"/>
              <a:t>Una falla en memoria virtual se llama “falta de página”.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4 Marcador de pie de página">
            <a:extLst>
              <a:ext uri="{FF2B5EF4-FFF2-40B4-BE49-F238E27FC236}">
                <a16:creationId xmlns:a16="http://schemas.microsoft.com/office/drawing/2014/main" id="{966237B0-AF3E-27DF-D0DA-6EC1D77E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3" name="5 Marcador de número de diapositiva">
            <a:extLst>
              <a:ext uri="{FF2B5EF4-FFF2-40B4-BE49-F238E27FC236}">
                <a16:creationId xmlns:a16="http://schemas.microsoft.com/office/drawing/2014/main" id="{15D96E08-57C7-9228-71A4-5F01C7CE27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C3E3FC-25EB-1043-8604-445180580BE8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D20FF00D-4C70-E1C9-3B4D-4288ED4B2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Mapeo de direcciones</a:t>
            </a:r>
            <a:endParaRPr lang="en-US" altLang="es-MX"/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FC1DBABB-88FE-9F6C-9ADF-C8B488D923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Es la traducción de una dirección virtual a una dirección física.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300" b="1" dirty="0"/>
              <a:t>Fuente: COD:HSI</a:t>
            </a:r>
            <a:r>
              <a:rPr lang="es-MX" altLang="es-MX" sz="1300" b="1" u="sng" dirty="0"/>
              <a:t>,</a:t>
            </a:r>
            <a:r>
              <a:rPr lang="es-MX" altLang="es-MX" sz="1300" b="1" dirty="0"/>
              <a:t> p. 420</a:t>
            </a:r>
            <a:endParaRPr lang="es-MX" altLang="es-MX" sz="1300" dirty="0"/>
          </a:p>
          <a:p>
            <a:pPr eaLnBrk="1" hangingPunct="1"/>
            <a:endParaRPr lang="en-US" altLang="es-MX" dirty="0"/>
          </a:p>
        </p:txBody>
      </p:sp>
      <p:pic>
        <p:nvPicPr>
          <p:cNvPr id="35846" name="Picture 4">
            <a:extLst>
              <a:ext uri="{FF2B5EF4-FFF2-40B4-BE49-F238E27FC236}">
                <a16:creationId xmlns:a16="http://schemas.microsoft.com/office/drawing/2014/main" id="{91A4BA9B-E2BB-53BB-6032-FC99DA9A4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95600"/>
            <a:ext cx="4267200" cy="2973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4 Marcador de pie de página">
            <a:extLst>
              <a:ext uri="{FF2B5EF4-FFF2-40B4-BE49-F238E27FC236}">
                <a16:creationId xmlns:a16="http://schemas.microsoft.com/office/drawing/2014/main" id="{2FE88DCD-7557-4D51-C8F8-FBCBF9CA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7891" name="5 Marcador de número de diapositiva">
            <a:extLst>
              <a:ext uri="{FF2B5EF4-FFF2-40B4-BE49-F238E27FC236}">
                <a16:creationId xmlns:a16="http://schemas.microsoft.com/office/drawing/2014/main" id="{9B347F2D-10C5-B362-ABC7-40DEA22C3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E34C42-BB4C-A042-A276-484FDA412375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010BDCC6-A638-2B5C-62C4-1C5354F94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Páginas</a:t>
            </a:r>
            <a:endParaRPr lang="en-US" altLang="es-MX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C6C0957-22A9-C5E1-A2CE-A90C835F81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 memoria física y la memoria virtual están divididas en páginas de tamaño fijo.</a:t>
            </a:r>
          </a:p>
          <a:p>
            <a:pPr eaLnBrk="1" hangingPunct="1"/>
            <a:r>
              <a:rPr lang="es-MX" altLang="es-MX"/>
              <a:t>Un programa se compone de una o más páginas.</a:t>
            </a:r>
          </a:p>
          <a:p>
            <a:pPr eaLnBrk="1" hangingPunct="1"/>
            <a:r>
              <a:rPr lang="es-MX" altLang="es-MX"/>
              <a:t>El sistema operativo carga en memoria principal un número suficiente de páginas del programa.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4 Marcador de pie de página">
            <a:extLst>
              <a:ext uri="{FF2B5EF4-FFF2-40B4-BE49-F238E27FC236}">
                <a16:creationId xmlns:a16="http://schemas.microsoft.com/office/drawing/2014/main" id="{0733181A-EA2D-BE41-1ADA-0EE50225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9939" name="5 Marcador de número de diapositiva">
            <a:extLst>
              <a:ext uri="{FF2B5EF4-FFF2-40B4-BE49-F238E27FC236}">
                <a16:creationId xmlns:a16="http://schemas.microsoft.com/office/drawing/2014/main" id="{3DC79B7D-F41B-C5CD-8AF3-FCFDE5A1FB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07923C-7DE4-C14D-8236-4206DC530B8A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A77C055-0268-FCCA-BA2A-D60EAEF9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Direcciones virtuales y físicas</a:t>
            </a:r>
            <a:endParaRPr lang="en-US" altLang="es-MX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928080-8046-9993-6833-C4B534C2D6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En memoria virtual, una dirección se compone de un número de página virtual y un offset.</a:t>
            </a:r>
          </a:p>
          <a:p>
            <a:pPr eaLnBrk="1" hangingPunct="1"/>
            <a:r>
              <a:rPr lang="es-MX" altLang="es-MX" dirty="0"/>
              <a:t>El número de página virtual se traduce a un número de página física.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400" b="1" dirty="0"/>
              <a:t>Fuente: COD:HSI</a:t>
            </a:r>
            <a:r>
              <a:rPr lang="es-MX" altLang="es-MX" sz="1400" b="1" u="sng" dirty="0"/>
              <a:t>,</a:t>
            </a:r>
            <a:r>
              <a:rPr lang="es-MX" altLang="es-MX" sz="1400" b="1" dirty="0"/>
              <a:t> p. 430</a:t>
            </a:r>
          </a:p>
          <a:p>
            <a:pPr eaLnBrk="1" hangingPunct="1"/>
            <a:endParaRPr lang="en-US" altLang="es-MX" dirty="0"/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516C3DE1-EAC6-6A8F-AA22-F2C9D1085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271838"/>
            <a:ext cx="44196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4 Marcador de pie de página">
            <a:extLst>
              <a:ext uri="{FF2B5EF4-FFF2-40B4-BE49-F238E27FC236}">
                <a16:creationId xmlns:a16="http://schemas.microsoft.com/office/drawing/2014/main" id="{20C460EE-9308-2FA0-DDE8-F583CEEC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7" name="5 Marcador de número de diapositiva">
            <a:extLst>
              <a:ext uri="{FF2B5EF4-FFF2-40B4-BE49-F238E27FC236}">
                <a16:creationId xmlns:a16="http://schemas.microsoft.com/office/drawing/2014/main" id="{DFB375B3-D900-BB3C-9272-64D8933C2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B1D563-617B-C846-B1BD-E8BC12EB53B6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803611B0-FCB8-FF2D-7058-A286F6A0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Direcciones virtuales y físicas</a:t>
            </a:r>
            <a:endParaRPr lang="en-US" alt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27" name="Rectangle 3">
                <a:extLst>
                  <a:ext uri="{FF2B5EF4-FFF2-40B4-BE49-F238E27FC236}">
                    <a16:creationId xmlns:a16="http://schemas.microsoft.com/office/drawing/2014/main" id="{FA4C8FBD-CEBB-B8E5-2A80-4C55326FF46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s-MX" altLang="es-MX" dirty="0"/>
                  <a:t>El número de bits del offset es el logaritmo base dos  del tamaño de página en bytes.</a:t>
                </a:r>
              </a:p>
              <a:p>
                <a:pPr eaLnBrk="1" hangingPunct="1"/>
                <a:r>
                  <a:rPr lang="es-MX" altLang="es-MX" dirty="0"/>
                  <a:t>El resto se usa para el número de página virtual.</a:t>
                </a:r>
              </a:p>
              <a:p>
                <a:pPr eaLnBrk="1" hangingPunct="1"/>
                <a:r>
                  <a:rPr lang="es-MX" altLang="es-MX" dirty="0"/>
                  <a:t>Otra opción para obtener el número de página virtual </a:t>
                </a:r>
                <a:r>
                  <a:rPr lang="es-MX" altLang="es-MX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s-MX" altLang="es-MX" dirty="0"/>
                  <a:t>: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s-MX" altLang="es-MX" b="0" i="0" smtClean="0">
                        <a:latin typeface="Cambria Math" panose="02040503050406030204" pitchFamily="18" charset="0"/>
                      </a:rPr>
                      <m:t>DIV</m:t>
                    </m:r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altLang="es-MX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s-MX" altLang="es-MX" dirty="0"/>
              </a:p>
              <a:p>
                <a:pPr eaLnBrk="1" hangingPunct="1"/>
                <a:r>
                  <a:rPr lang="es-MX" altLang="es-MX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s-MX" altLang="es-MX" dirty="0"/>
                  <a:t> es la dirección virtual en bytes.</a:t>
                </a:r>
              </a:p>
              <a:p>
                <a:pPr eaLnBrk="1" hangingPunct="1"/>
                <a:r>
                  <a:rPr lang="es-MX" altLang="es-MX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s-MX" altLang="es-MX" dirty="0"/>
                  <a:t> es el tamaño de página en bytes.</a:t>
                </a:r>
              </a:p>
              <a:p>
                <a:pPr eaLnBrk="1" hangingPunct="1"/>
                <a:r>
                  <a:rPr lang="es-MX" altLang="es-MX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DIV</a:t>
                </a:r>
                <a:r>
                  <a:rPr lang="es-MX" altLang="es-MX" dirty="0"/>
                  <a:t> es la división entera.</a:t>
                </a:r>
              </a:p>
            </p:txBody>
          </p:sp>
        </mc:Choice>
        <mc:Fallback>
          <p:sp>
            <p:nvSpPr>
              <p:cNvPr id="26627" name="Rectangle 3">
                <a:extLst>
                  <a:ext uri="{FF2B5EF4-FFF2-40B4-BE49-F238E27FC236}">
                    <a16:creationId xmlns:a16="http://schemas.microsoft.com/office/drawing/2014/main" id="{FA4C8FBD-CEBB-B8E5-2A80-4C55326FF4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889" t="-1248" r="-251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7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4 Marcador de pie de página">
            <a:extLst>
              <a:ext uri="{FF2B5EF4-FFF2-40B4-BE49-F238E27FC236}">
                <a16:creationId xmlns:a16="http://schemas.microsoft.com/office/drawing/2014/main" id="{20C460EE-9308-2FA0-DDE8-F583CEEC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7" name="5 Marcador de número de diapositiva">
            <a:extLst>
              <a:ext uri="{FF2B5EF4-FFF2-40B4-BE49-F238E27FC236}">
                <a16:creationId xmlns:a16="http://schemas.microsoft.com/office/drawing/2014/main" id="{DFB375B3-D900-BB3C-9272-64D8933C2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B1D563-617B-C846-B1BD-E8BC12EB53B6}" type="slidenum">
              <a:rPr lang="pt-BR" altLang="en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en-MX" sz="1200">
              <a:solidFill>
                <a:srgbClr val="F30000"/>
              </a:solidFill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803611B0-FCB8-FF2D-7058-A286F6A0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Direcciones virtuales y físicas</a:t>
            </a:r>
            <a:endParaRPr lang="en-US" altLang="es-MX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A4C8FBD-CEBB-B8E5-2A80-4C55326FF4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número de bits del número de página virtual es mayor o igual al número de bits del número de página física.</a:t>
            </a:r>
          </a:p>
          <a:p>
            <a:pPr eaLnBrk="1" hangingPunct="1"/>
            <a:r>
              <a:rPr lang="es-MX" altLang="es-MX" dirty="0"/>
              <a:t>La idea es que la memoria virtual sea más grande que la memoria física.</a:t>
            </a:r>
          </a:p>
          <a:p>
            <a:pPr eaLnBrk="1" hangingPunct="1"/>
            <a:endParaRPr lang="en-US" altLang="es-MX" dirty="0"/>
          </a:p>
        </p:txBody>
      </p:sp>
    </p:spTree>
    <p:extLst>
      <p:ext uri="{BB962C8B-B14F-4D97-AF65-F5344CB8AC3E}">
        <p14:creationId xmlns:p14="http://schemas.microsoft.com/office/powerpoint/2010/main" val="35333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7" grpId="1" uiExpand="1" build="p"/>
    </p:bldLst>
  </p:timing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1798</Words>
  <Application>Microsoft Office PowerPoint</Application>
  <PresentationFormat>Presentación en pantalla (4:3)</PresentationFormat>
  <Paragraphs>294</Paragraphs>
  <Slides>34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Calibri</vt:lpstr>
      <vt:lpstr>Cambria Math</vt:lpstr>
      <vt:lpstr>Constantia</vt:lpstr>
      <vt:lpstr>Times New Roman</vt:lpstr>
      <vt:lpstr>Wingdings 2</vt:lpstr>
      <vt:lpstr>1_Flow</vt:lpstr>
      <vt:lpstr>Flow</vt:lpstr>
      <vt:lpstr>Memoria virtual</vt:lpstr>
      <vt:lpstr>Introducción</vt:lpstr>
      <vt:lpstr>Definiciones</vt:lpstr>
      <vt:lpstr>Memoria y cachés</vt:lpstr>
      <vt:lpstr>Mapeo de direcciones</vt:lpstr>
      <vt:lpstr>Páginas</vt:lpstr>
      <vt:lpstr>Direcciones virtuales y físicas</vt:lpstr>
      <vt:lpstr>Direcciones virtuales y físicas</vt:lpstr>
      <vt:lpstr>Direcciones virtuales y físicas</vt:lpstr>
      <vt:lpstr>Consideraciones de diseño</vt:lpstr>
      <vt:lpstr>Consideraciones de diseño</vt:lpstr>
      <vt:lpstr>Consideraciones de diseño</vt:lpstr>
      <vt:lpstr>Buscando una página</vt:lpstr>
      <vt:lpstr>Tabla de páginas</vt:lpstr>
      <vt:lpstr>Explicación</vt:lpstr>
      <vt:lpstr>Falta de página</vt:lpstr>
      <vt:lpstr>Área de swap</vt:lpstr>
      <vt:lpstr>Tabla de páginas</vt:lpstr>
      <vt:lpstr>Tabla de páginas</vt:lpstr>
      <vt:lpstr>Tabla de páginas</vt:lpstr>
      <vt:lpstr>Estrategias</vt:lpstr>
      <vt:lpstr>TLB</vt:lpstr>
      <vt:lpstr>TLB</vt:lpstr>
      <vt:lpstr>TLB</vt:lpstr>
      <vt:lpstr>Explicación</vt:lpstr>
      <vt:lpstr>Explicación</vt:lpstr>
      <vt:lpstr>Valores típicos de TLB</vt:lpstr>
      <vt:lpstr>Comparación</vt:lpstr>
      <vt:lpstr>Jerarquía de memoria</vt:lpstr>
      <vt:lpstr>Combinaciones</vt:lpstr>
      <vt:lpstr>Resumen</vt:lpstr>
      <vt:lpstr>Resumen</vt:lpstr>
      <vt:lpstr>Resumen</vt:lpstr>
      <vt:lpstr>Resumen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 virtual</dc:title>
  <dc:subject>Arquitectura de Computadoras</dc:subject>
  <dc:creator>TESI</dc:creator>
  <cp:lastModifiedBy>HECTOR ANTONIO VILLA MARTINEZ</cp:lastModifiedBy>
  <cp:revision>36</cp:revision>
  <cp:lastPrinted>2025-03-28T00:46:04Z</cp:lastPrinted>
  <dcterms:created xsi:type="dcterms:W3CDTF">2009-06-17T22:34:20Z</dcterms:created>
  <dcterms:modified xsi:type="dcterms:W3CDTF">2025-04-07T17:18:14Z</dcterms:modified>
</cp:coreProperties>
</file>