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12"/>
  </p:notesMasterIdLst>
  <p:sldIdLst>
    <p:sldId id="257" r:id="rId3"/>
    <p:sldId id="259" r:id="rId4"/>
    <p:sldId id="260" r:id="rId5"/>
    <p:sldId id="261" r:id="rId6"/>
    <p:sldId id="262" r:id="rId7"/>
    <p:sldId id="275" r:id="rId8"/>
    <p:sldId id="272" r:id="rId9"/>
    <p:sldId id="266" r:id="rId10"/>
    <p:sldId id="268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>
      <p:cViewPr varScale="1">
        <p:scale>
          <a:sx n="56" d="100"/>
          <a:sy n="56" d="100"/>
        </p:scale>
        <p:origin x="16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F64A2B1-2477-AE57-0317-A537DCF69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2FE6061-283F-5871-6269-8C18674E521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CB2B5E9-C71A-912D-1990-7DAA968A549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33B7301-8833-1FD4-B413-2EB7B95726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noProof="0"/>
              <a:t>Click to edit Master text styles</a:t>
            </a:r>
          </a:p>
          <a:p>
            <a:pPr lvl="1"/>
            <a:r>
              <a:rPr lang="en-US" altLang="es-MX" noProof="0"/>
              <a:t>Second level</a:t>
            </a:r>
          </a:p>
          <a:p>
            <a:pPr lvl="2"/>
            <a:r>
              <a:rPr lang="en-US" altLang="es-MX" noProof="0"/>
              <a:t>Third level</a:t>
            </a:r>
          </a:p>
          <a:p>
            <a:pPr lvl="3"/>
            <a:r>
              <a:rPr lang="en-US" altLang="es-MX" noProof="0"/>
              <a:t>Fourth level</a:t>
            </a:r>
          </a:p>
          <a:p>
            <a:pPr lvl="4"/>
            <a:r>
              <a:rPr lang="en-US" altLang="es-MX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F302C1C-3CC2-FD0A-7874-46571C8C823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EE1955D-E399-3B45-6172-43EB8887A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5723A3EE-ECE8-CF47-8884-BF59DD969C62}" type="slidenum">
              <a:rPr lang="en-US" altLang="es-MX"/>
              <a:pPr/>
              <a:t>‹Nº›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E01B6C8-0865-55E7-F986-E143B7C718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B1CEF2-58AB-074C-947C-5FB1E0778225}" type="slidenum">
              <a:rPr lang="en-US" altLang="es-MX" sz="1300"/>
              <a:pPr eaLnBrk="1" hangingPunct="1">
                <a:spcBef>
                  <a:spcPct val="0"/>
                </a:spcBef>
              </a:pPr>
              <a:t>1</a:t>
            </a:fld>
            <a:endParaRPr lang="en-US" altLang="es-MX" sz="13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4DAF6E2-AA06-7146-ECC4-6BA4297C22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A005C74-C931-143B-757A-DA68CAB963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1525" cy="4321175"/>
          </a:xfrm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31857BB-55C0-25AD-96B5-28AAA1BF0C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9F7FFA-6256-BE4A-A9C9-30298AB0F07E}" type="slidenum">
              <a:rPr lang="en-US" altLang="es-MX" sz="1300"/>
              <a:pPr eaLnBrk="1" hangingPunct="1">
                <a:spcBef>
                  <a:spcPct val="0"/>
                </a:spcBef>
              </a:pPr>
              <a:t>2</a:t>
            </a:fld>
            <a:endParaRPr lang="en-US" altLang="es-MX" sz="13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886AB79-5969-5972-B004-77FF9FEE25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2F7A4D8-7E0E-1FEA-B6AE-CD2084685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F2A1FEC-B282-C490-FE91-BEE190F9E9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7F07A3-2AC2-6043-9E0B-1F2A2D5438DA}" type="slidenum">
              <a:rPr lang="en-US" altLang="es-MX" sz="1300"/>
              <a:pPr eaLnBrk="1" hangingPunct="1">
                <a:spcBef>
                  <a:spcPct val="0"/>
                </a:spcBef>
              </a:pPr>
              <a:t>3</a:t>
            </a:fld>
            <a:endParaRPr lang="en-US" altLang="es-MX" sz="13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E1954D9-797A-BB7E-0E34-1DA281D6BE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EA7DBDE-F991-1F87-6DBA-DE46C4DFB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1F4FC49-2721-E0D7-6EF5-37A4D7814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9D038C-2C89-E543-9602-118EADABCDC1}" type="slidenum">
              <a:rPr lang="en-US" altLang="es-MX" sz="1300"/>
              <a:pPr eaLnBrk="1" hangingPunct="1">
                <a:spcBef>
                  <a:spcPct val="0"/>
                </a:spcBef>
              </a:pPr>
              <a:t>4</a:t>
            </a:fld>
            <a:endParaRPr lang="en-US" altLang="es-MX" sz="13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A7E31E7-1DB8-3AF8-C0C1-6B876A1406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9454CC1A-CB88-85E1-D84B-2521E5032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B418F1D-2B4A-987F-AFD4-1980B6534B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01AFA3-8595-674C-8F77-639166F0EA5D}" type="slidenum">
              <a:rPr lang="en-US" altLang="es-MX" sz="1300"/>
              <a:pPr eaLnBrk="1" hangingPunct="1">
                <a:spcBef>
                  <a:spcPct val="0"/>
                </a:spcBef>
              </a:pPr>
              <a:t>5</a:t>
            </a:fld>
            <a:endParaRPr lang="en-US" altLang="es-MX" sz="13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8CE1811-AF4F-D28E-6D3B-2DD88BF696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48BA685-2949-2A09-7559-268715E19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CCF1FBAA-40E8-602D-B131-FF7B2DBF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890B07C6-5C12-08DB-BFB0-66179936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2594C038-A3C6-430D-2545-019207769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4043F-8838-F54D-BDB9-D0AB8D355A28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14700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47A039D4-EE28-C77A-3670-6F97A914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36CAD143-BA0B-8A95-0C10-838DC5E3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97A1899E-CEC1-111C-C98B-09368FB5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EF52D-ACA6-0847-8938-03B205E08377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25970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20D7226F-2809-AAEB-3015-D92575601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8B818D34-0122-069D-3A34-042F0A3E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93AB4190-6E76-94F1-FBD9-83A49813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0751B-E0EF-824B-B9A1-364CF00EBD2D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783804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FB8F27EA-48A6-0A7E-F66E-4F238D5BA90C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4C3D83FA-A4FB-04FF-5DD9-620C020F77B2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810A56B4-900F-85B7-5D6F-763B581DCFF0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C7D15B8D-16D9-A431-2F7E-0E271B5B1608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27B7E4C0-FF42-2184-72F9-0D3BA888AF7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3316" name="Title Placeholder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MX" noProof="0"/>
              <a:t>Click to edit Master title style</a:t>
            </a:r>
          </a:p>
        </p:txBody>
      </p:sp>
      <p:sp>
        <p:nvSpPr>
          <p:cNvPr id="13317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altLang="es-MX" noProof="0"/>
              <a:t>Click to edit Master subtitle style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7E5388FE-7724-F090-4235-89C812F4C1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1AD3E5DD-E1C0-59B7-4FF4-40773D44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1C74464F-F567-973A-3CF4-7D79C7710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FB5E07F-CEFC-0D43-B99F-4FA94053D2F8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745590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60916DDC-595A-0B07-5643-62A2EBEB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EDE8DE86-750F-57D8-B1C8-AD4A7E4F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1B535A6C-0476-CB9A-7871-E8868CE8A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491FF-5249-0F41-95FD-54E71C0FC87D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542321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82ABE706-165D-8D4D-B934-B1575F5A3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119F62F5-A9F9-4383-8DE6-F1B70FD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57FFF456-2E55-D9D8-1316-532581497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4992B-80D1-8246-AAF6-10CCD28D16FD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607305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D600E727-92F3-2C18-4185-F4E65CD5B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AEE0BC61-0A29-FEE5-48C2-9C81A0243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14D0F2F8-C359-8768-5407-63C4126C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FC138-229D-654A-9EEC-1CD9438EE767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733812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7C659591-9D67-1567-0469-D2E20EB0C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991E9A95-8067-5475-6B73-6188A2DFD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CF122EE6-B6D4-786F-4918-50B7C65A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40FC7-6528-A24D-848D-EF527092269B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4046812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8B4AFE97-D605-3E2F-4EAF-A64D6620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9C4C0E1B-F48F-19D0-A704-9BD2C92F2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B5156B6E-BDB0-5DC4-C030-EE12057A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DBF52-EFA2-B645-9ACC-4E49C154037F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728879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98CB4C6B-6893-E3DC-99E5-931854F00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0ACBD65B-AFFF-2D75-DFEC-6B08ABC29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BA9FD0C0-6231-8C97-768D-54CC74327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4C1C4-8DFF-B547-A8CB-CF74BDAD9DE6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701890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BF070A3B-1FFE-6B05-DF1F-798C397C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127D1AD4-BCDE-5D17-626B-1D4804727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EC41B9B7-A780-1A77-3A18-860BE8242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002EA-9B22-B444-A4D6-FFDF2CBFB4CD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79639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CD46E989-AC15-F6CC-167B-801F41751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9816BF07-6622-4092-D54C-73A9FF04F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23635EB7-7314-CF65-50AD-10345AA7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ED56C-EE06-134E-8140-F69A260D3D66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4998414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E553BB3-9D17-7B3E-C061-F83143C0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E6F9046D-926C-8E71-91EA-126EA1D2C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62F9556C-7DDC-EA40-A27A-13B001C3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A2B3E-9DE2-3E43-A9A9-4EE7B2B61349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201113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998C3B8-C36F-0DE2-FC0B-4554A8235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154BD674-06CA-DFE2-E852-A470E44BF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2649A7C4-CDF1-80B1-772B-0C9B7D0E6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46F4E-01D8-A544-8A35-EE3F115E33C4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616582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55539E55-8FF7-14EA-8427-42EB3FF43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BC19A94B-50E2-F1A1-68D3-40DCDA586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D7AB05DB-9FBE-49AD-641A-9D9F9C11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BDDFD-4E65-6546-ACCA-A3E6B2103A31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09113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13B2194B-63E8-BA93-FA84-66832516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BAFD1832-BB75-83B6-925D-FFDDB22B0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CA5C2BB5-39CB-C913-E5C7-C153CF361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78BB3-65A9-1144-9EF6-A3756690CF95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7457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11F17614-2CE6-D6E2-1E7A-1F17955C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7FF3CFC2-FBEA-1ECA-C331-75A8CFFEB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7E389BF1-40E5-2F1A-9F29-93195F5B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1B5FF-F846-2C41-8492-90EE34BF5CE1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3676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29">
            <a:extLst>
              <a:ext uri="{FF2B5EF4-FFF2-40B4-BE49-F238E27FC236}">
                <a16:creationId xmlns:a16="http://schemas.microsoft.com/office/drawing/2014/main" id="{A1169BAE-2FE9-B990-BBE6-1E2C5BA7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46C31268-40AB-5E80-07E3-AABBCE036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26">
            <a:extLst>
              <a:ext uri="{FF2B5EF4-FFF2-40B4-BE49-F238E27FC236}">
                <a16:creationId xmlns:a16="http://schemas.microsoft.com/office/drawing/2014/main" id="{C52672EE-5354-62C0-D791-B722EFC32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777F0-400D-2947-A13B-3749D3B71043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70885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29">
            <a:extLst>
              <a:ext uri="{FF2B5EF4-FFF2-40B4-BE49-F238E27FC236}">
                <a16:creationId xmlns:a16="http://schemas.microsoft.com/office/drawing/2014/main" id="{EB391B2B-F9B5-F6F2-9D2E-D400E006B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Footer Placeholder 18">
            <a:extLst>
              <a:ext uri="{FF2B5EF4-FFF2-40B4-BE49-F238E27FC236}">
                <a16:creationId xmlns:a16="http://schemas.microsoft.com/office/drawing/2014/main" id="{1CCFEF46-33AF-A89E-5312-755F71076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2921830B-CB14-F50E-46C6-A9BBBB62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A4B19-4E1C-2B4E-A270-463AA20F4622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53036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A69703EF-FE0A-218A-652C-E15BE4BB1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B1CA56AE-DC75-5A2E-A5F5-ED8CC14E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57D6BFC4-FC3B-527B-4EE8-95240A132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5DF0-0FB3-E741-9F72-1B840E38D87F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58472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2EFF8C23-CB4E-3D65-23CC-0A199676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54F735BA-9220-2101-3052-04879680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2AA5B150-5AC8-8D22-C291-150B68006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7357D-6B20-4D4F-ACE6-7303D9B810D4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00175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835516F3-05F3-E773-C0CE-718615712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4BEEBB8F-ADC5-4E4D-4FB9-5F733A543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F991E64F-6579-4637-BB92-59E43E32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3E5B1-5805-7B4A-9F4B-21998CA5A68D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59857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0207CF12-9F2D-BA96-D4F1-537A85FBAE4D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5087ABC-C1DC-C032-C95A-5DCAB30A9842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1028" name="Group 1">
            <a:extLst>
              <a:ext uri="{FF2B5EF4-FFF2-40B4-BE49-F238E27FC236}">
                <a16:creationId xmlns:a16="http://schemas.microsoft.com/office/drawing/2014/main" id="{6325FB01-656E-B90F-7DA7-2E4A11FD9DC2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1939330-B6D1-1DD0-D820-3DB187B7A52C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5245539F-BFEA-55ED-F704-19791E73F6F0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9" name="Title Placeholder 8">
            <a:extLst>
              <a:ext uri="{FF2B5EF4-FFF2-40B4-BE49-F238E27FC236}">
                <a16:creationId xmlns:a16="http://schemas.microsoft.com/office/drawing/2014/main" id="{518CB079-DC01-7320-B392-ACCC1BC694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30" name="Text Placeholder 29">
            <a:extLst>
              <a:ext uri="{FF2B5EF4-FFF2-40B4-BE49-F238E27FC236}">
                <a16:creationId xmlns:a16="http://schemas.microsoft.com/office/drawing/2014/main" id="{54F5327F-7B22-7846-26DC-B74C39755D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4" name="Date Placeholder 29">
            <a:extLst>
              <a:ext uri="{FF2B5EF4-FFF2-40B4-BE49-F238E27FC236}">
                <a16:creationId xmlns:a16="http://schemas.microsoft.com/office/drawing/2014/main" id="{E8D2893C-BF26-1178-FDBD-38C0915D2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15" name="Footer Placeholder 18">
            <a:extLst>
              <a:ext uri="{FF2B5EF4-FFF2-40B4-BE49-F238E27FC236}">
                <a16:creationId xmlns:a16="http://schemas.microsoft.com/office/drawing/2014/main" id="{1042F7A0-DA2A-2CCF-07DD-E42B36E77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6" name="Slide Number Placeholder 26">
            <a:extLst>
              <a:ext uri="{FF2B5EF4-FFF2-40B4-BE49-F238E27FC236}">
                <a16:creationId xmlns:a16="http://schemas.microsoft.com/office/drawing/2014/main" id="{5615D112-8DB9-DC64-02DF-6F35C0BA2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1EAEE"/>
                </a:solidFill>
              </a:defRPr>
            </a:lvl1pPr>
          </a:lstStyle>
          <a:p>
            <a:fld id="{2A3081B6-2764-FF46-9752-B7B18A402DB9}" type="slidenum">
              <a:rPr lang="pt-BR" altLang="en-MX"/>
              <a:pPr/>
              <a:t>‹Nº›</a:t>
            </a:fld>
            <a:endParaRPr lang="pt-BR" altLang="en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5633ECA2-AF3E-AB0B-B960-28347CA8552D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2A8A355-A36C-E5E0-6852-AEC3724C1FDA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>
            <a:extLst>
              <a:ext uri="{FF2B5EF4-FFF2-40B4-BE49-F238E27FC236}">
                <a16:creationId xmlns:a16="http://schemas.microsoft.com/office/drawing/2014/main" id="{7B63D802-E68B-0783-1489-D82E89C4E9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2053" name="Text Placeholder 29">
            <a:extLst>
              <a:ext uri="{FF2B5EF4-FFF2-40B4-BE49-F238E27FC236}">
                <a16:creationId xmlns:a16="http://schemas.microsoft.com/office/drawing/2014/main" id="{08449B7C-4A89-A884-D4EF-919939D96F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9C239FE-7128-A297-A1F4-8F7CC4F152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F399C9A3-1178-C137-5C8D-ED0BAC60F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6A859F95-8D2F-A9C3-4D2B-30A3D8ED0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30000"/>
                </a:solidFill>
              </a:defRPr>
            </a:lvl1pPr>
          </a:lstStyle>
          <a:p>
            <a:fld id="{CDA4B90D-4CE3-0B42-B18B-C4185AB03FC0}" type="slidenum">
              <a:rPr lang="pt-BR" altLang="en-MX"/>
              <a:pPr/>
              <a:t>‹Nº›</a:t>
            </a:fld>
            <a:endParaRPr lang="pt-BR" altLang="en-MX"/>
          </a:p>
        </p:txBody>
      </p:sp>
      <p:grpSp>
        <p:nvGrpSpPr>
          <p:cNvPr id="2057" name="Group 1">
            <a:extLst>
              <a:ext uri="{FF2B5EF4-FFF2-40B4-BE49-F238E27FC236}">
                <a16:creationId xmlns:a16="http://schemas.microsoft.com/office/drawing/2014/main" id="{D8A5D100-F4F0-149D-075A-DA6B42652BF3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C810B80-E5EF-2843-A375-8C0AC01E3CC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EE9C5D97-E5DC-760F-8D13-AD1DAB44F1F5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B44AB91-54FB-0409-FAC8-ECB3D9635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/>
          <a:lstStyle/>
          <a:p>
            <a:pPr algn="ctr" eaLnBrk="1" hangingPunct="1"/>
            <a:r>
              <a:rPr lang="es-MX" altLang="es-MX"/>
              <a:t>Memoria</a:t>
            </a:r>
            <a:endParaRPr lang="en-US" altLang="es-MX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AE447B6-30F2-6CCF-C9A7-643B9B2BAD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 lIns="0" rIns="18288"/>
          <a:lstStyle/>
          <a:p>
            <a:pPr eaLnBrk="1" hangingPunct="1"/>
            <a:r>
              <a:rPr lang="es-MX" altLang="es-MX"/>
              <a:t>Introducción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4 Marcador de pie de página">
            <a:extLst>
              <a:ext uri="{FF2B5EF4-FFF2-40B4-BE49-F238E27FC236}">
                <a16:creationId xmlns:a16="http://schemas.microsoft.com/office/drawing/2014/main" id="{27215CF1-8346-B432-5ADA-50A2644D6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728652C-1498-B024-26CC-B4E663FB7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CD07CE-CA75-3245-93AF-20E24A6BB0B4}" type="slidenum">
              <a:rPr lang="pt-BR" altLang="en-MX">
                <a:solidFill>
                  <a:srgbClr val="F30000"/>
                </a:solidFill>
              </a:rPr>
              <a:pPr eaLnBrk="1" hangingPunct="1"/>
              <a:t>2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5E9A67E2-2481-ECCD-FD4E-8BA4BB2F5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Locality</a:t>
            </a:r>
            <a:endParaRPr lang="en-US" altLang="es-MX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113879C-C367-2496-E3F1-E6084F1220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b="1" dirty="0"/>
              <a:t>Locality</a:t>
            </a:r>
            <a:r>
              <a:rPr lang="es-MX" altLang="es-MX" dirty="0"/>
              <a:t>. Principio que establece que en un instante dado un programa accesa un conjunto pequeño de ítems (instrucciones o datos).</a:t>
            </a:r>
          </a:p>
          <a:p>
            <a:pPr eaLnBrk="1" hangingPunct="1"/>
            <a:r>
              <a:rPr lang="es-MX" altLang="es-MX" b="1" dirty="0"/>
              <a:t>Locality en tiempo</a:t>
            </a:r>
            <a:r>
              <a:rPr lang="es-MX" altLang="es-MX" dirty="0"/>
              <a:t>. Si un ítem es accesado, es posible que vuelva a ser accesado pronto.</a:t>
            </a:r>
          </a:p>
          <a:p>
            <a:pPr eaLnBrk="1" hangingPunct="1"/>
            <a:r>
              <a:rPr lang="es-MX" altLang="es-MX" b="1" dirty="0"/>
              <a:t>Locality en espacio</a:t>
            </a:r>
            <a:r>
              <a:rPr lang="es-MX" altLang="es-MX" dirty="0"/>
              <a:t>. Si se accesa un ítem, es posible que los ítems con direcciones cercanas van a ser accesados pronto.</a:t>
            </a:r>
          </a:p>
          <a:p>
            <a:pPr eaLnBrk="1" hangingPunct="1"/>
            <a:r>
              <a:rPr lang="es-MX" altLang="es-MX" dirty="0"/>
              <a:t>Para tomar ventaja del principio de locality, se establece una </a:t>
            </a:r>
            <a:r>
              <a:rPr lang="es-MX" altLang="es-MX" b="1" dirty="0"/>
              <a:t>jerarquía de memoria</a:t>
            </a:r>
            <a:r>
              <a:rPr lang="es-MX" altLang="es-MX" dirty="0"/>
              <a:t>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4 Marcador de pie de página">
            <a:extLst>
              <a:ext uri="{FF2B5EF4-FFF2-40B4-BE49-F238E27FC236}">
                <a16:creationId xmlns:a16="http://schemas.microsoft.com/office/drawing/2014/main" id="{8696EF52-CCD0-979E-09E0-8DA35496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EDD22188-3CBF-5478-C53A-FCD2D63FF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D75692-D664-1E4B-8236-66DC09658FE9}" type="slidenum">
              <a:rPr lang="pt-BR" altLang="en-MX">
                <a:solidFill>
                  <a:srgbClr val="F30000"/>
                </a:solidFill>
              </a:rPr>
              <a:pPr eaLnBrk="1" hangingPunct="1"/>
              <a:t>3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ACC68FAA-972A-F807-5425-71E3C4778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Jerarquía de memoria</a:t>
            </a:r>
            <a:endParaRPr lang="en-US" altLang="es-MX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A44001-87D1-46E5-6A0F-984AA2713E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Una jerarquía de memoria consiste de múltiples niveles de memoria con diferentes velocidades y tamaños.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Las memorias rápidas son más caras que las memorias lentas y por lo tanto son más pequeñas.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La memoria rápida está cerca del procesador y la memoria lenta está debajo.</a:t>
            </a:r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4 Marcador de pie de página">
            <a:extLst>
              <a:ext uri="{FF2B5EF4-FFF2-40B4-BE49-F238E27FC236}">
                <a16:creationId xmlns:a16="http://schemas.microsoft.com/office/drawing/2014/main" id="{47F4010D-8C84-B2B2-BBF8-CC648ADB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B99C3DB6-60D4-3F8F-0DAD-F068FD7F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938124-57C2-E342-A982-DBCE28551279}" type="slidenum">
              <a:rPr lang="pt-BR" altLang="en-MX">
                <a:solidFill>
                  <a:srgbClr val="F30000"/>
                </a:solidFill>
              </a:rPr>
              <a:pPr eaLnBrk="1" hangingPunct="1"/>
              <a:t>4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22FDA32C-93AB-72E4-0AC6-7ACF61979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Jerarquía de memoria</a:t>
            </a:r>
            <a:endParaRPr lang="en-US" altLang="es-MX"/>
          </a:p>
        </p:txBody>
      </p:sp>
      <p:sp>
        <p:nvSpPr>
          <p:cNvPr id="8198" name="Rectangle 3">
            <a:extLst>
              <a:ext uri="{FF2B5EF4-FFF2-40B4-BE49-F238E27FC236}">
                <a16:creationId xmlns:a16="http://schemas.microsoft.com/office/drawing/2014/main" id="{94F8BF70-16A4-1725-7308-557CB6B120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s-MX" dirty="0"/>
          </a:p>
          <a:p>
            <a:pPr eaLnBrk="1" hangingPunct="1"/>
            <a:endParaRPr lang="en-US" altLang="es-MX" dirty="0"/>
          </a:p>
          <a:p>
            <a:pPr eaLnBrk="1" hangingPunct="1"/>
            <a:endParaRPr lang="en-US" altLang="es-MX" dirty="0"/>
          </a:p>
          <a:p>
            <a:pPr eaLnBrk="1" hangingPunct="1"/>
            <a:endParaRPr lang="en-US" altLang="es-MX" dirty="0"/>
          </a:p>
          <a:p>
            <a:pPr eaLnBrk="1" hangingPunct="1"/>
            <a:endParaRPr lang="en-US" altLang="es-MX" dirty="0"/>
          </a:p>
          <a:p>
            <a:pPr eaLnBrk="1" hangingPunct="1"/>
            <a:endParaRPr lang="en-US" altLang="es-MX" dirty="0"/>
          </a:p>
          <a:p>
            <a:pPr eaLnBrk="1" hangingPunct="1"/>
            <a:endParaRPr lang="en-US" altLang="es-MX" dirty="0"/>
          </a:p>
          <a:p>
            <a:pPr eaLnBrk="1" hangingPunct="1"/>
            <a:endParaRPr lang="en-US" altLang="es-MX" dirty="0"/>
          </a:p>
          <a:p>
            <a:pPr marL="0" indent="0" eaLnBrk="1" hangingPunct="1">
              <a:buNone/>
            </a:pPr>
            <a:r>
              <a:rPr lang="en-US" altLang="es-MX" sz="1400" b="1" dirty="0"/>
              <a:t>Fuente: COD-RISC2, p. 389</a:t>
            </a: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BF0CD856-7530-8E1D-38F1-972B652C91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612" y="1926067"/>
            <a:ext cx="6478788" cy="378893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Marcador de pie de página">
            <a:extLst>
              <a:ext uri="{FF2B5EF4-FFF2-40B4-BE49-F238E27FC236}">
                <a16:creationId xmlns:a16="http://schemas.microsoft.com/office/drawing/2014/main" id="{DB128FE3-6348-088B-DFC4-AE47C1781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0192342-C28C-E9F4-7CAD-D9395C90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C69B13-0D9A-564B-9FFE-89778181DBC8}" type="slidenum">
              <a:rPr lang="pt-BR" altLang="en-MX">
                <a:solidFill>
                  <a:srgbClr val="F30000"/>
                </a:solidFill>
              </a:rPr>
              <a:pPr eaLnBrk="1" hangingPunct="1"/>
              <a:t>5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DEE1B100-F6B1-BC07-0612-6BC802EF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Explicación</a:t>
            </a:r>
            <a:endParaRPr lang="en-US" altLang="es-MX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A7356E5-CD2F-84FC-A506-6C4C28AE84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 jerarquía de memoria consta de varios niveles pero la información se copia solo entre niveles adyacentes a la vez.</a:t>
            </a:r>
          </a:p>
          <a:p>
            <a:pPr eaLnBrk="1" hangingPunct="1"/>
            <a:r>
              <a:rPr lang="es-MX" altLang="es-MX" dirty="0"/>
              <a:t>Entre el caché y la memoria principal, la unidad mínima de información que se copia es un </a:t>
            </a:r>
            <a:r>
              <a:rPr lang="es-MX" altLang="es-MX" b="1" dirty="0"/>
              <a:t>bloque</a:t>
            </a:r>
            <a:r>
              <a:rPr lang="es-MX" altLang="es-MX" dirty="0"/>
              <a:t> o </a:t>
            </a:r>
            <a:r>
              <a:rPr lang="es-MX" altLang="es-MX" b="1" dirty="0"/>
              <a:t>línea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Entre la memoria principal y el disco duro, la unidad se llama </a:t>
            </a:r>
            <a:r>
              <a:rPr lang="es-MX" altLang="es-MX" b="1" dirty="0"/>
              <a:t>página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Un dato no puede estar en un nivel a menos que esté también en el nivel inferior.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9F7E1-208E-BAA9-217C-99CB823E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X" dirty="0"/>
              <a:t>Definiciones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6B9C8-7A9C-BBFB-5D40-D37B75DAF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b="1" dirty="0"/>
              <a:t>Bloque o línea</a:t>
            </a:r>
            <a:r>
              <a:rPr lang="en-MX" dirty="0"/>
              <a:t>. Unidad mínima de información que </a:t>
            </a:r>
            <a:r>
              <a:rPr lang="es-MX" dirty="0"/>
              <a:t>almacena</a:t>
            </a:r>
            <a:r>
              <a:rPr lang="en-MX" dirty="0"/>
              <a:t> el caché.</a:t>
            </a:r>
            <a:r>
              <a:rPr lang="es-MX" dirty="0"/>
              <a:t> Tamaño típico: 64 bytes.</a:t>
            </a:r>
          </a:p>
          <a:p>
            <a:r>
              <a:rPr lang="es-MX" b="1" dirty="0"/>
              <a:t>Página</a:t>
            </a:r>
            <a:r>
              <a:rPr lang="es-MX" dirty="0"/>
              <a:t>. Unidad mínima de información que almacena la memoria principal. Tamaño típico: 4 / 8 KB.</a:t>
            </a:r>
            <a:endParaRPr lang="en-MX" dirty="0"/>
          </a:p>
          <a:p>
            <a:r>
              <a:rPr lang="en-MX" b="1" dirty="0"/>
              <a:t>Éxito (hit)</a:t>
            </a:r>
            <a:r>
              <a:rPr lang="en-MX" dirty="0"/>
              <a:t>. Cuando el dato solicitado por el procesador está en el nivel superior.</a:t>
            </a:r>
          </a:p>
          <a:p>
            <a:r>
              <a:rPr lang="en-MX" b="1" dirty="0"/>
              <a:t>Falla (miss)</a:t>
            </a:r>
            <a:r>
              <a:rPr lang="en-MX" dirty="0"/>
              <a:t>. Cuando el dato solicitado por el procesador </a:t>
            </a:r>
            <a:r>
              <a:rPr lang="en-MX" i="1" dirty="0"/>
              <a:t>no</a:t>
            </a:r>
            <a:r>
              <a:rPr lang="en-MX" dirty="0"/>
              <a:t> está en el nivel superior y se tiene que buscar en el nivel inferior.</a:t>
            </a:r>
          </a:p>
          <a:p>
            <a:endParaRPr lang="en-MX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0BD54-0A0A-433D-05BD-E961136B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BD80A-B4CF-B590-3C15-89CD72589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91FF-5249-0F41-95FD-54E71C0FC87D}" type="slidenum">
              <a:rPr lang="pt-BR" altLang="en-MX" smtClean="0"/>
              <a:pPr/>
              <a:t>6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73356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9F7E1-208E-BAA9-217C-99CB823E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X" dirty="0"/>
              <a:t>Definiciones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6B9C8-7A9C-BBFB-5D40-D37B75DAF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b="1" dirty="0"/>
              <a:t>Tasa de éxitos (hit rate)</a:t>
            </a:r>
            <a:r>
              <a:rPr lang="en-MX" dirty="0"/>
              <a:t>. Fracción de los accesos a la memoria encontrados en el nivel superior.</a:t>
            </a:r>
          </a:p>
          <a:p>
            <a:r>
              <a:rPr lang="en-MX" b="1" dirty="0"/>
              <a:t>Tasa de fallas (miss rate)</a:t>
            </a:r>
            <a:r>
              <a:rPr lang="en-MX" dirty="0"/>
              <a:t>. Fracción de los accesos a la memoria no encontrados en el nivel superior. Equivale a (1 – tasa de éxitos).</a:t>
            </a:r>
          </a:p>
          <a:p>
            <a:r>
              <a:rPr lang="en-MX" b="1" dirty="0"/>
              <a:t>Tiempo de éxito (hit time).</a:t>
            </a:r>
            <a:r>
              <a:rPr lang="en-MX" dirty="0"/>
              <a:t> Es el tiempo para determinar si el acceso es un éxito o una falla.</a:t>
            </a:r>
            <a:endParaRPr lang="es-MX" dirty="0"/>
          </a:p>
          <a:p>
            <a:r>
              <a:rPr lang="en-MX" b="1" dirty="0"/>
              <a:t>Castigo por falla (miss penalty).</a:t>
            </a:r>
            <a:r>
              <a:rPr lang="en-MX" dirty="0"/>
              <a:t> </a:t>
            </a:r>
            <a:r>
              <a:rPr lang="es-MX" altLang="es-MX" dirty="0"/>
              <a:t>Tiempo que se pierde cuándo se produce una falla.</a:t>
            </a:r>
            <a:endParaRPr lang="en-MX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0BD54-0A0A-433D-05BD-E961136B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BD80A-B4CF-B590-3C15-89CD72589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91FF-5249-0F41-95FD-54E71C0FC87D}" type="slidenum">
              <a:rPr lang="pt-BR" altLang="en-MX" smtClean="0"/>
              <a:pPr/>
              <a:t>7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990417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>
            <a:extLst>
              <a:ext uri="{FF2B5EF4-FFF2-40B4-BE49-F238E27FC236}">
                <a16:creationId xmlns:a16="http://schemas.microsoft.com/office/drawing/2014/main" id="{B1321D68-7427-266E-AA2B-B10F61ED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Tecnologías de memoria</a:t>
            </a:r>
          </a:p>
        </p:txBody>
      </p:sp>
      <p:sp>
        <p:nvSpPr>
          <p:cNvPr id="10243" name="2 Marcador de contenido">
            <a:extLst>
              <a:ext uri="{FF2B5EF4-FFF2-40B4-BE49-F238E27FC236}">
                <a16:creationId xmlns:a16="http://schemas.microsoft.com/office/drawing/2014/main" id="{A4E33F62-0B12-EA96-B079-EE1AF61A0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  <a:p>
            <a:pPr eaLnBrk="1" hangingPunct="1"/>
            <a:endParaRPr lang="es-MX" altLang="es-MX" dirty="0"/>
          </a:p>
        </p:txBody>
      </p:sp>
      <p:sp>
        <p:nvSpPr>
          <p:cNvPr id="10245" name="4 Marcador de pie de página">
            <a:extLst>
              <a:ext uri="{FF2B5EF4-FFF2-40B4-BE49-F238E27FC236}">
                <a16:creationId xmlns:a16="http://schemas.microsoft.com/office/drawing/2014/main" id="{E84ADBC4-1FD3-22C9-15AE-E1312789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D22C16F-0CC1-CED0-9CF3-43802328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2219E2-7DC2-2544-A158-EFDDA76910F8}" type="slidenum">
              <a:rPr lang="pt-BR" altLang="en-MX">
                <a:solidFill>
                  <a:srgbClr val="F30000"/>
                </a:solidFill>
              </a:rPr>
              <a:pPr eaLnBrk="1" hangingPunct="1"/>
              <a:t>8</a:t>
            </a:fld>
            <a:endParaRPr lang="pt-BR" altLang="en-MX">
              <a:solidFill>
                <a:srgbClr val="F30000"/>
              </a:solidFill>
            </a:endParaRPr>
          </a:p>
        </p:txBody>
      </p:sp>
      <p:pic>
        <p:nvPicPr>
          <p:cNvPr id="10247" name="Picture 5">
            <a:extLst>
              <a:ext uri="{FF2B5EF4-FFF2-40B4-BE49-F238E27FC236}">
                <a16:creationId xmlns:a16="http://schemas.microsoft.com/office/drawing/2014/main" id="{4A8D0E68-A555-8056-9B4E-2D07CC6EF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229600" cy="138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EED161B6-8094-DA7E-336A-2C5837CC21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65" y="3733800"/>
            <a:ext cx="8229600" cy="14518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>
            <a:extLst>
              <a:ext uri="{FF2B5EF4-FFF2-40B4-BE49-F238E27FC236}">
                <a16:creationId xmlns:a16="http://schemas.microsoft.com/office/drawing/2014/main" id="{E681AD27-8558-17C6-69E2-375681444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Tecnologías de memoria</a:t>
            </a:r>
          </a:p>
        </p:txBody>
      </p:sp>
      <p:sp>
        <p:nvSpPr>
          <p:cNvPr id="12292" name="4 Marcador de pie de página">
            <a:extLst>
              <a:ext uri="{FF2B5EF4-FFF2-40B4-BE49-F238E27FC236}">
                <a16:creationId xmlns:a16="http://schemas.microsoft.com/office/drawing/2014/main" id="{6DEE22C4-B536-E7A6-F545-19300956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12ADE02E-3A60-FBDE-6587-AD17329A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F0F5C3-1688-C54B-A8A6-BC2D82A0A2B6}" type="slidenum">
              <a:rPr lang="pt-BR" altLang="en-MX">
                <a:solidFill>
                  <a:srgbClr val="F30000"/>
                </a:solidFill>
              </a:rPr>
              <a:pPr eaLnBrk="1" hangingPunct="1"/>
              <a:t>9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1F1F2E-C570-8DD8-8FB9-F769E0456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pPr marL="0" indent="0">
              <a:buNone/>
            </a:pPr>
            <a:r>
              <a:rPr lang="en-MX" sz="1400" b="1" dirty="0"/>
              <a:t>Fuente: COD-RISC2, p. 394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523268DB-F841-DB53-3F98-4DBAC52543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842259"/>
            <a:ext cx="6248400" cy="38090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Flow">
  <a:themeElements>
    <a:clrScheme name="1_Flow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Flow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low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 3">
      <a:dk1>
        <a:srgbClr val="000000"/>
      </a:dk1>
      <a:lt1>
        <a:srgbClr val="FFFFFF"/>
      </a:lt1>
      <a:dk2>
        <a:srgbClr val="FF0000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0000FF"/>
      </a:hlink>
      <a:folHlink>
        <a:srgbClr val="85DFD0"/>
      </a:folHlink>
    </a:clrScheme>
    <a:fontScheme name="Flow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ow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446</Words>
  <Application>Microsoft Office PowerPoint</Application>
  <PresentationFormat>Presentación en pantalla (4:3)</PresentationFormat>
  <Paragraphs>74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1_Flow</vt:lpstr>
      <vt:lpstr>Flow</vt:lpstr>
      <vt:lpstr>Memoria</vt:lpstr>
      <vt:lpstr>Locality</vt:lpstr>
      <vt:lpstr>Jerarquía de memoria</vt:lpstr>
      <vt:lpstr>Jerarquía de memoria</vt:lpstr>
      <vt:lpstr>Explicación</vt:lpstr>
      <vt:lpstr>Definiciones</vt:lpstr>
      <vt:lpstr>Definiciones</vt:lpstr>
      <vt:lpstr>Tecnologías de memoria</vt:lpstr>
      <vt:lpstr>Tecnologías de memoria</vt:lpstr>
    </vt:vector>
  </TitlesOfParts>
  <Company>The Encapuchado Software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Memoria: introducción</dc:title>
  <dc:subject>Arquitectura de Computadoras</dc:subject>
  <dc:creator>TESI</dc:creator>
  <cp:lastModifiedBy>HECTOR ANTONIO VILLA MARTINEZ</cp:lastModifiedBy>
  <cp:revision>14</cp:revision>
  <cp:lastPrinted>2025-03-06T16:59:04Z</cp:lastPrinted>
  <dcterms:created xsi:type="dcterms:W3CDTF">2009-04-13T19:55:47Z</dcterms:created>
  <dcterms:modified xsi:type="dcterms:W3CDTF">2025-03-06T17:00:34Z</dcterms:modified>
</cp:coreProperties>
</file>