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68"/>
  </p:notesMasterIdLst>
  <p:sldIdLst>
    <p:sldId id="257" r:id="rId3"/>
    <p:sldId id="290" r:id="rId4"/>
    <p:sldId id="258" r:id="rId5"/>
    <p:sldId id="261" r:id="rId6"/>
    <p:sldId id="285" r:id="rId7"/>
    <p:sldId id="259" r:id="rId8"/>
    <p:sldId id="262" r:id="rId9"/>
    <p:sldId id="286" r:id="rId10"/>
    <p:sldId id="263" r:id="rId11"/>
    <p:sldId id="264" r:id="rId12"/>
    <p:sldId id="265" r:id="rId13"/>
    <p:sldId id="266" r:id="rId14"/>
    <p:sldId id="280" r:id="rId15"/>
    <p:sldId id="288" r:id="rId16"/>
    <p:sldId id="267" r:id="rId17"/>
    <p:sldId id="289" r:id="rId18"/>
    <p:sldId id="284" r:id="rId19"/>
    <p:sldId id="268" r:id="rId20"/>
    <p:sldId id="269" r:id="rId21"/>
    <p:sldId id="273" r:id="rId22"/>
    <p:sldId id="274" r:id="rId23"/>
    <p:sldId id="287" r:id="rId24"/>
    <p:sldId id="275" r:id="rId25"/>
    <p:sldId id="276" r:id="rId26"/>
    <p:sldId id="277" r:id="rId27"/>
    <p:sldId id="278" r:id="rId28"/>
    <p:sldId id="279" r:id="rId29"/>
    <p:sldId id="281" r:id="rId30"/>
    <p:sldId id="291" r:id="rId31"/>
    <p:sldId id="260" r:id="rId32"/>
    <p:sldId id="293" r:id="rId33"/>
    <p:sldId id="294" r:id="rId34"/>
    <p:sldId id="295" r:id="rId35"/>
    <p:sldId id="296" r:id="rId36"/>
    <p:sldId id="297" r:id="rId37"/>
    <p:sldId id="298" r:id="rId38"/>
    <p:sldId id="307" r:id="rId39"/>
    <p:sldId id="308" r:id="rId40"/>
    <p:sldId id="312" r:id="rId41"/>
    <p:sldId id="313" r:id="rId42"/>
    <p:sldId id="309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311" r:id="rId51"/>
    <p:sldId id="321" r:id="rId52"/>
    <p:sldId id="322" r:id="rId53"/>
    <p:sldId id="323" r:id="rId54"/>
    <p:sldId id="324" r:id="rId55"/>
    <p:sldId id="325" r:id="rId56"/>
    <p:sldId id="299" r:id="rId57"/>
    <p:sldId id="300" r:id="rId58"/>
    <p:sldId id="301" r:id="rId59"/>
    <p:sldId id="302" r:id="rId60"/>
    <p:sldId id="326" r:id="rId61"/>
    <p:sldId id="327" r:id="rId62"/>
    <p:sldId id="328" r:id="rId63"/>
    <p:sldId id="329" r:id="rId64"/>
    <p:sldId id="304" r:id="rId65"/>
    <p:sldId id="303" r:id="rId66"/>
    <p:sldId id="305" r:id="rId6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>
      <p:cViewPr varScale="1">
        <p:scale>
          <a:sx n="56" d="100"/>
          <a:sy n="56" d="100"/>
        </p:scale>
        <p:origin x="16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71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A91AEF4-8E88-3F04-8065-2C47804B72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579BC94-0DDE-952B-6DC0-111BA3BA9CE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B22A17EB-439C-DE91-BDCF-B3F3B313C11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19087B-16E4-8FBA-2CE9-E0D64013DD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noProof="0"/>
              <a:t>Click to edit Master text styles</a:t>
            </a:r>
          </a:p>
          <a:p>
            <a:pPr lvl="1"/>
            <a:r>
              <a:rPr lang="en-US" altLang="es-MX" noProof="0"/>
              <a:t>Second level</a:t>
            </a:r>
          </a:p>
          <a:p>
            <a:pPr lvl="2"/>
            <a:r>
              <a:rPr lang="en-US" altLang="es-MX" noProof="0"/>
              <a:t>Third level</a:t>
            </a:r>
          </a:p>
          <a:p>
            <a:pPr lvl="3"/>
            <a:r>
              <a:rPr lang="en-US" altLang="es-MX" noProof="0"/>
              <a:t>Fourth level</a:t>
            </a:r>
          </a:p>
          <a:p>
            <a:pPr lvl="4"/>
            <a:r>
              <a:rPr lang="en-US" altLang="es-MX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3B787E5-92B4-2292-396E-E69309CFE93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610BE3F-3729-BA5D-12DB-0FDB683EE9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fld id="{86796658-41EC-7448-BE28-399D262F2630}" type="slidenum">
              <a:rPr lang="en-US" altLang="es-MX"/>
              <a:pPr>
                <a:defRPr/>
              </a:pPr>
              <a:t>‹Nº›</a:t>
            </a:fld>
            <a:endParaRPr lang="en-U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1A5CB5FE-C51A-5702-D836-ECEC80278C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C962FD-C464-8341-83B3-71B6D1B96816}" type="slidenum">
              <a:rPr lang="en-US" altLang="es-MX" sz="1300" smtClean="0"/>
              <a:pPr>
                <a:spcBef>
                  <a:spcPct val="0"/>
                </a:spcBef>
              </a:pPr>
              <a:t>1</a:t>
            </a:fld>
            <a:endParaRPr lang="en-US" altLang="es-MX" sz="13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F206097-51D9-CFC0-4BC1-1CBEEC68E8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DFF02C8-D1F7-A19E-2FC0-4C0137644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F92464A4-1D80-1372-B4B9-F3CF63D6F0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C42213-8CD2-4C48-91C3-C20101092C25}" type="slidenum">
              <a:rPr lang="en-US" altLang="es-MX" sz="1300" smtClean="0"/>
              <a:pPr>
                <a:spcBef>
                  <a:spcPct val="0"/>
                </a:spcBef>
              </a:pPr>
              <a:t>13</a:t>
            </a:fld>
            <a:endParaRPr lang="en-US" altLang="es-MX" sz="1300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37FB817C-D5F3-646A-2E37-193D622A7A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02E2881-02A1-CE67-AE7C-F6703FE2C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22190C2D-5CF5-A8E1-7FF1-274824214D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66D94B-B125-B846-B5EB-535470C0F03B}" type="slidenum">
              <a:rPr lang="en-US" altLang="es-MX" sz="1300" smtClean="0"/>
              <a:pPr>
                <a:spcBef>
                  <a:spcPct val="0"/>
                </a:spcBef>
              </a:pPr>
              <a:t>15</a:t>
            </a:fld>
            <a:endParaRPr lang="en-US" altLang="es-MX" sz="1300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C0687284-F954-999A-5224-50E759400B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CFCC8C3-679D-9E17-613C-FCE85962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D41EC7C3-AF59-69D3-71E9-EC95698D11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C5F563-CCD7-6E4A-85A0-F1F9525687FF}" type="slidenum">
              <a:rPr lang="en-US" altLang="es-MX" sz="1300" smtClean="0"/>
              <a:pPr>
                <a:spcBef>
                  <a:spcPct val="0"/>
                </a:spcBef>
              </a:pPr>
              <a:t>18</a:t>
            </a:fld>
            <a:endParaRPr lang="en-US" altLang="es-MX" sz="1300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9D01DCFA-62C5-7B49-9819-DFE92956EE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84B8A720-B5A7-3A97-6E29-E9F5E5DFC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3E52C50B-6A2E-398D-3BF0-233B838C57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80F673-6BC7-524E-9B34-91CF24ADDD80}" type="slidenum">
              <a:rPr lang="en-US" altLang="es-MX" sz="1300" smtClean="0"/>
              <a:pPr>
                <a:spcBef>
                  <a:spcPct val="0"/>
                </a:spcBef>
              </a:pPr>
              <a:t>19</a:t>
            </a:fld>
            <a:endParaRPr lang="en-US" altLang="es-MX" sz="1300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C38F1154-DD41-197D-0581-EDD633EF9D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09C2343-9589-6873-681E-7A6A0872F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>
            <a:extLst>
              <a:ext uri="{FF2B5EF4-FFF2-40B4-BE49-F238E27FC236}">
                <a16:creationId xmlns:a16="http://schemas.microsoft.com/office/drawing/2014/main" id="{232F3131-3B5E-515C-AB41-E16664FCF9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DC9E10-2286-F640-AD5D-5E8C587F0F4F}" type="slidenum">
              <a:rPr lang="en-US" altLang="es-MX" sz="1300" smtClean="0"/>
              <a:pPr>
                <a:spcBef>
                  <a:spcPct val="0"/>
                </a:spcBef>
              </a:pPr>
              <a:t>20</a:t>
            </a:fld>
            <a:endParaRPr lang="en-US" altLang="es-MX" sz="1300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B9DEFACB-F140-8812-E3E2-7F28B5C5CB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E786B31C-D76D-4C35-9784-BA75F6A561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E283A1E9-94B5-D7FA-AF4C-69F2E5A60F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9706D-9536-EE45-9963-E68C2D8C0C49}" type="slidenum">
              <a:rPr lang="en-US" altLang="es-MX" sz="1300" smtClean="0"/>
              <a:pPr>
                <a:spcBef>
                  <a:spcPct val="0"/>
                </a:spcBef>
              </a:pPr>
              <a:t>21</a:t>
            </a:fld>
            <a:endParaRPr lang="en-US" altLang="es-MX" sz="1300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9B68E6EC-2623-CBE7-0EAD-8AE2711F3F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C85B6910-8E0B-BD87-F014-E26E02976F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>
            <a:extLst>
              <a:ext uri="{FF2B5EF4-FFF2-40B4-BE49-F238E27FC236}">
                <a16:creationId xmlns:a16="http://schemas.microsoft.com/office/drawing/2014/main" id="{E24FA74E-6D94-54C0-9493-5C7579A11E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A2834-7589-1049-A669-C0B96257CD9A}" type="slidenum">
              <a:rPr lang="en-US" altLang="es-MX" sz="1300" smtClean="0"/>
              <a:pPr>
                <a:spcBef>
                  <a:spcPct val="0"/>
                </a:spcBef>
              </a:pPr>
              <a:t>23</a:t>
            </a:fld>
            <a:endParaRPr lang="en-US" altLang="es-MX" sz="1300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A150FB33-5180-9DF0-B02B-905E65013D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04827262-7D52-9FC8-883D-D0C1A5A9E6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>
            <a:extLst>
              <a:ext uri="{FF2B5EF4-FFF2-40B4-BE49-F238E27FC236}">
                <a16:creationId xmlns:a16="http://schemas.microsoft.com/office/drawing/2014/main" id="{399913CC-DD27-B2E7-C83C-B385AFD7E1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76586E-CB19-5143-B6DD-52A1B1339AC5}" type="slidenum">
              <a:rPr lang="en-US" altLang="es-MX" sz="1300" smtClean="0"/>
              <a:pPr>
                <a:spcBef>
                  <a:spcPct val="0"/>
                </a:spcBef>
              </a:pPr>
              <a:t>24</a:t>
            </a:fld>
            <a:endParaRPr lang="en-US" altLang="es-MX" sz="1300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2714081A-52E4-5A07-0B22-804A849A5E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E7933EE-9825-5A45-CC00-25B4E273F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>
            <a:extLst>
              <a:ext uri="{FF2B5EF4-FFF2-40B4-BE49-F238E27FC236}">
                <a16:creationId xmlns:a16="http://schemas.microsoft.com/office/drawing/2014/main" id="{ADBD4CEB-09AC-43FE-1120-39955A146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2A04DF-58D4-6A40-8328-7598E2CAAF0B}" type="slidenum">
              <a:rPr lang="en-US" altLang="es-MX" sz="1300" smtClean="0"/>
              <a:pPr>
                <a:spcBef>
                  <a:spcPct val="0"/>
                </a:spcBef>
              </a:pPr>
              <a:t>25</a:t>
            </a:fld>
            <a:endParaRPr lang="en-US" altLang="es-MX" sz="1300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50DFBA66-3A24-1F15-5650-C1F9D72868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DA0D7AC5-8F8C-3760-F9E1-A457DE525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>
            <a:extLst>
              <a:ext uri="{FF2B5EF4-FFF2-40B4-BE49-F238E27FC236}">
                <a16:creationId xmlns:a16="http://schemas.microsoft.com/office/drawing/2014/main" id="{BC9D2BF1-95AC-0A5E-C72E-90B4519383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AA4F7A-3E1E-204B-8023-EEF33A661158}" type="slidenum">
              <a:rPr lang="en-US" altLang="es-MX" sz="1300" smtClean="0"/>
              <a:pPr>
                <a:spcBef>
                  <a:spcPct val="0"/>
                </a:spcBef>
              </a:pPr>
              <a:t>26</a:t>
            </a:fld>
            <a:endParaRPr lang="en-US" altLang="es-MX" sz="1300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C65D91AA-C2DD-867E-105D-21A3D87E63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442A7A3F-CFC7-9FDF-A61F-BCCD2D09E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895A8405-5E0B-6A2D-E321-DAD89480A8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BAB089-03DE-504E-BD0A-EA0C762B4B33}" type="slidenum">
              <a:rPr lang="en-US" altLang="es-MX" sz="1300" smtClean="0"/>
              <a:pPr>
                <a:spcBef>
                  <a:spcPct val="0"/>
                </a:spcBef>
              </a:pPr>
              <a:t>3</a:t>
            </a:fld>
            <a:endParaRPr lang="en-US" altLang="es-MX" sz="130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AD94B66D-540C-A6A4-CDC9-5086070366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CB0833D-FB11-A3C4-9192-D0870C465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>
            <a:extLst>
              <a:ext uri="{FF2B5EF4-FFF2-40B4-BE49-F238E27FC236}">
                <a16:creationId xmlns:a16="http://schemas.microsoft.com/office/drawing/2014/main" id="{168118FB-478D-7C14-6FC7-97332D70C4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BC6D3F-9449-9C43-9098-A85AE9FA68C8}" type="slidenum">
              <a:rPr lang="en-US" altLang="es-MX" sz="1300" smtClean="0"/>
              <a:pPr>
                <a:spcBef>
                  <a:spcPct val="0"/>
                </a:spcBef>
              </a:pPr>
              <a:t>27</a:t>
            </a:fld>
            <a:endParaRPr lang="en-US" altLang="es-MX" sz="1300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CAB61BA9-2DD6-5BE9-27D9-0BDB92E9B0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E0A7AD60-9DA0-FA42-E5E9-DA04D53F5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>
            <a:extLst>
              <a:ext uri="{FF2B5EF4-FFF2-40B4-BE49-F238E27FC236}">
                <a16:creationId xmlns:a16="http://schemas.microsoft.com/office/drawing/2014/main" id="{15D8A916-F967-BD38-458E-8306F49B61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500F4A-C1EF-A94D-80FA-2AF04B8604BE}" type="slidenum">
              <a:rPr lang="en-US" altLang="es-MX" sz="1300" smtClean="0"/>
              <a:pPr>
                <a:spcBef>
                  <a:spcPct val="0"/>
                </a:spcBef>
              </a:pPr>
              <a:t>28</a:t>
            </a:fld>
            <a:endParaRPr lang="en-US" altLang="es-MX" sz="1300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B5811CA4-CC25-B9E7-7637-10E4D4F400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0762C79-36E1-A404-B89E-0C33BA91F6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E63041FF-BEA9-8308-8941-6037A47350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C8C62A-B080-5D4C-B315-6DD90D85AA8D}" type="slidenum">
              <a:rPr lang="es-ES" altLang="es-MX" sz="1300" smtClean="0"/>
              <a:pPr>
                <a:spcBef>
                  <a:spcPct val="0"/>
                </a:spcBef>
              </a:pPr>
              <a:t>29</a:t>
            </a:fld>
            <a:endParaRPr lang="es-ES" altLang="es-MX" sz="13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D7B98E7A-D9DB-E453-89FD-BBEFD1BC19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36EB10B-E3C5-FC70-F074-B149C79E1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027014DD-953B-FD82-6C8E-DEFB442E85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976754-3003-C14C-B381-09FFFA6EB31B}" type="slidenum">
              <a:rPr lang="en-US" altLang="es-MX" sz="1300" smtClean="0"/>
              <a:pPr>
                <a:spcBef>
                  <a:spcPct val="0"/>
                </a:spcBef>
              </a:pPr>
              <a:t>38</a:t>
            </a:fld>
            <a:endParaRPr lang="en-US" altLang="es-MX" sz="13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7AFE7D24-6D73-7577-B152-84113CD12F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1B71F2C-EC9F-C832-1C84-8305E86952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2CF40B49-16A3-9C75-C2FC-D7CC476AF2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1ECAFB-29B5-8847-A3ED-F586CEE008B8}" type="slidenum">
              <a:rPr lang="en-US" altLang="es-MX" sz="1300" smtClean="0"/>
              <a:pPr>
                <a:spcBef>
                  <a:spcPct val="0"/>
                </a:spcBef>
              </a:pPr>
              <a:t>40</a:t>
            </a:fld>
            <a:endParaRPr lang="en-US" altLang="es-MX" sz="130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D3026C7-14E5-684E-ABF1-7354031559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220FACA-F553-3162-C132-6061B3024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33897619-A282-FB8B-37DE-6E0C5FFDE4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930C04-3966-1D4D-86C7-75856A4E5BB8}" type="slidenum">
              <a:rPr lang="en-US" altLang="es-MX" sz="1300" smtClean="0"/>
              <a:pPr>
                <a:spcBef>
                  <a:spcPct val="0"/>
                </a:spcBef>
              </a:pPr>
              <a:t>42</a:t>
            </a:fld>
            <a:endParaRPr lang="en-US" altLang="es-MX" sz="130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51BDD88F-3283-8DE0-8E23-21B683846B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0C7D037-A333-3B57-8F8E-EC931C6658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DEF40238-D5C1-0199-7D7C-156970EFB8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5D806C-4178-6744-BA89-030315FB9EAD}" type="slidenum">
              <a:rPr lang="en-US" altLang="es-MX" sz="1300" smtClean="0"/>
              <a:pPr>
                <a:spcBef>
                  <a:spcPct val="0"/>
                </a:spcBef>
              </a:pPr>
              <a:t>43</a:t>
            </a:fld>
            <a:endParaRPr lang="en-US" altLang="es-MX" sz="130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13A5A854-36FA-701D-0BD8-9CADBCCE5E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B4B7968-8EA2-4A93-4EC3-2B79D3229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5156013C-566B-7FF8-2147-299D1F9C2D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9F98E5-4DE9-7E4C-B88D-EFC682E466D9}" type="slidenum">
              <a:rPr lang="en-US" altLang="es-MX" sz="1300" smtClean="0"/>
              <a:pPr>
                <a:spcBef>
                  <a:spcPct val="0"/>
                </a:spcBef>
              </a:pPr>
              <a:t>46</a:t>
            </a:fld>
            <a:endParaRPr lang="en-US" altLang="es-MX" sz="13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EAE11C5E-19B8-5017-DEC3-23A763B266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B515831-A1D4-57C7-CB05-7E1F48180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87C01C94-EFD8-D5F2-622D-5A10063E63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894529-0479-684A-8758-664560CEF3FA}" type="slidenum">
              <a:rPr lang="en-US" altLang="es-MX" sz="1300" smtClean="0"/>
              <a:pPr>
                <a:spcBef>
                  <a:spcPct val="0"/>
                </a:spcBef>
              </a:pPr>
              <a:t>47</a:t>
            </a:fld>
            <a:endParaRPr lang="en-US" altLang="es-MX" sz="1300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67281A7A-8F44-C1A6-13B1-F9227B68BF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1C697FC-BACC-A454-E198-036980D4F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D8129520-536B-E460-85CF-FA54DD861F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A016FD-EA96-2A44-800C-725F782597EB}" type="slidenum">
              <a:rPr lang="en-US" altLang="es-MX" sz="1300" smtClean="0"/>
              <a:pPr>
                <a:spcBef>
                  <a:spcPct val="0"/>
                </a:spcBef>
              </a:pPr>
              <a:t>49</a:t>
            </a:fld>
            <a:endParaRPr lang="en-US" altLang="es-MX" sz="1300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104266BC-5AE8-D140-46E2-B6434101B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856F747-E4B0-864F-0DF0-5E516BBB3D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4675B95E-C119-B2C0-36FA-EE2BF63060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03B64D-F232-084D-B52B-4D01E99182CE}" type="slidenum">
              <a:rPr lang="en-US" altLang="es-MX" sz="1300" smtClean="0"/>
              <a:pPr>
                <a:spcBef>
                  <a:spcPct val="0"/>
                </a:spcBef>
              </a:pPr>
              <a:t>4</a:t>
            </a:fld>
            <a:endParaRPr lang="en-US" altLang="es-MX" sz="130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8568716-46F5-F979-CED7-7B8F4226B5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A97A074-FE3A-E8D3-9627-1A12B7C959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>
            <a:extLst>
              <a:ext uri="{FF2B5EF4-FFF2-40B4-BE49-F238E27FC236}">
                <a16:creationId xmlns:a16="http://schemas.microsoft.com/office/drawing/2014/main" id="{74F92D41-1330-F1A5-548C-57BBFD07F6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1A12E6-ADE1-DF4D-A7B9-4369F4B78952}" type="slidenum">
              <a:rPr lang="en-US" altLang="es-MX" sz="1300" smtClean="0"/>
              <a:pPr>
                <a:spcBef>
                  <a:spcPct val="0"/>
                </a:spcBef>
              </a:pPr>
              <a:t>50</a:t>
            </a:fld>
            <a:endParaRPr lang="en-US" altLang="es-MX" sz="1300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6F690FD9-4EFF-518B-36B3-AC98400768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B3D20C71-C487-8884-6A02-C2259BB78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C4DA9090-D6F6-5B66-4B16-6FCAD78C0E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68767C-4EBD-2940-B531-0386CC353B9C}" type="slidenum">
              <a:rPr lang="en-US" altLang="es-MX" sz="1300" smtClean="0"/>
              <a:pPr>
                <a:spcBef>
                  <a:spcPct val="0"/>
                </a:spcBef>
              </a:pPr>
              <a:t>51</a:t>
            </a:fld>
            <a:endParaRPr lang="en-US" altLang="es-MX" sz="1300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AA62BFC1-DF3F-8FE1-EA60-4B9BF715A9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E27ADBDC-FB66-DB43-39B1-EB3C1C80F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8749F43F-A90A-25F7-6FB5-472FDAA3C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3494AA-17E5-5940-82CE-3F799DFC5D03}" type="slidenum">
              <a:rPr lang="en-US" altLang="es-MX" sz="1300" smtClean="0"/>
              <a:pPr>
                <a:spcBef>
                  <a:spcPct val="0"/>
                </a:spcBef>
              </a:pPr>
              <a:t>53</a:t>
            </a:fld>
            <a:endParaRPr lang="en-US" altLang="es-MX" sz="1300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A1314D8D-D875-E201-2D34-527347C37D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76145745-251D-9B68-99C1-695DBC5A76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A7E195BF-F40A-9FE0-230D-9792D18AB3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A8087B-57CD-8449-9E5D-62E653350D05}" type="slidenum">
              <a:rPr lang="en-US" altLang="es-MX" sz="1300" smtClean="0"/>
              <a:pPr>
                <a:spcBef>
                  <a:spcPct val="0"/>
                </a:spcBef>
              </a:pPr>
              <a:t>54</a:t>
            </a:fld>
            <a:endParaRPr lang="en-US" altLang="es-MX" sz="1300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18F1080E-664E-1443-4443-DE3A030A97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F767A935-83BF-47F2-0754-CF9EC3D704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>
            <a:extLst>
              <a:ext uri="{FF2B5EF4-FFF2-40B4-BE49-F238E27FC236}">
                <a16:creationId xmlns:a16="http://schemas.microsoft.com/office/drawing/2014/main" id="{0FCCA8AF-2090-6F8E-8D68-A898D214C4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4F31E3-D947-D045-8AB7-7EE5912CD1D6}" type="slidenum">
              <a:rPr lang="en-US" altLang="es-MX" sz="1300" smtClean="0"/>
              <a:pPr>
                <a:spcBef>
                  <a:spcPct val="0"/>
                </a:spcBef>
              </a:pPr>
              <a:t>55</a:t>
            </a:fld>
            <a:endParaRPr lang="en-US" altLang="es-MX" sz="1300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F0EB28A0-9D24-40B8-DDC5-2779BF3A58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87E1B793-D485-D0C5-506A-87340CCCD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>
            <a:extLst>
              <a:ext uri="{FF2B5EF4-FFF2-40B4-BE49-F238E27FC236}">
                <a16:creationId xmlns:a16="http://schemas.microsoft.com/office/drawing/2014/main" id="{F863B57B-43DD-5B13-7064-0910890D01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277C22-717B-1749-AC26-7970EE6A4504}" type="slidenum">
              <a:rPr lang="en-US" altLang="es-MX" sz="1300" smtClean="0"/>
              <a:pPr>
                <a:spcBef>
                  <a:spcPct val="0"/>
                </a:spcBef>
              </a:pPr>
              <a:t>56</a:t>
            </a:fld>
            <a:endParaRPr lang="en-US" altLang="es-MX" sz="1300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2D43194B-165A-B603-FAD5-1A60296D5D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2DC37C07-608A-B3EE-31B9-1E4F6CF689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>
            <a:extLst>
              <a:ext uri="{FF2B5EF4-FFF2-40B4-BE49-F238E27FC236}">
                <a16:creationId xmlns:a16="http://schemas.microsoft.com/office/drawing/2014/main" id="{20C5D719-A3F3-8E35-53C9-85559FCF3D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9C670E-BE62-2940-ABB3-B5AF9C5C083D}" type="slidenum">
              <a:rPr lang="en-US" altLang="es-MX" sz="1300" smtClean="0"/>
              <a:pPr>
                <a:spcBef>
                  <a:spcPct val="0"/>
                </a:spcBef>
              </a:pPr>
              <a:t>57</a:t>
            </a:fld>
            <a:endParaRPr lang="en-US" altLang="es-MX" sz="1300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EE812E05-C9AF-27BD-CB68-A1D47092C9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93830CCC-7A84-5A08-4D37-1AF4FBE08E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>
            <a:extLst>
              <a:ext uri="{FF2B5EF4-FFF2-40B4-BE49-F238E27FC236}">
                <a16:creationId xmlns:a16="http://schemas.microsoft.com/office/drawing/2014/main" id="{2DD3E68E-960E-740D-2902-0F8C8E796F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604133-FC60-224C-99D6-7200B8FC2E47}" type="slidenum">
              <a:rPr lang="en-US" altLang="es-MX" sz="1300" smtClean="0"/>
              <a:pPr>
                <a:spcBef>
                  <a:spcPct val="0"/>
                </a:spcBef>
              </a:pPr>
              <a:t>58</a:t>
            </a:fld>
            <a:endParaRPr lang="en-US" altLang="es-MX" sz="1300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D2AC1771-0952-935E-99BE-E5806C43BA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4F51C41-D37B-CC30-3967-11EC159AFE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>
            <a:extLst>
              <a:ext uri="{FF2B5EF4-FFF2-40B4-BE49-F238E27FC236}">
                <a16:creationId xmlns:a16="http://schemas.microsoft.com/office/drawing/2014/main" id="{9EC05CDB-AE50-5BF5-1193-272328CC91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BFA5A8-DC59-0D4C-9939-0C397F616FC9}" type="slidenum">
              <a:rPr lang="en-US" altLang="es-MX" sz="1300" smtClean="0"/>
              <a:pPr>
                <a:spcBef>
                  <a:spcPct val="0"/>
                </a:spcBef>
              </a:pPr>
              <a:t>59</a:t>
            </a:fld>
            <a:endParaRPr lang="en-US" altLang="es-MX" sz="1300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263F5F21-9C81-79C7-EF0E-A462A5A9D9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F3E65870-937B-7B3D-5E23-EF30FAFFBE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>
            <a:extLst>
              <a:ext uri="{FF2B5EF4-FFF2-40B4-BE49-F238E27FC236}">
                <a16:creationId xmlns:a16="http://schemas.microsoft.com/office/drawing/2014/main" id="{55630FEC-FF03-EA1B-4254-13402C5A37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B1B33C-6290-0343-BA0D-8369600EC8D7}" type="slidenum">
              <a:rPr lang="en-US" altLang="es-MX" sz="1300" smtClean="0"/>
              <a:pPr>
                <a:spcBef>
                  <a:spcPct val="0"/>
                </a:spcBef>
              </a:pPr>
              <a:t>60</a:t>
            </a:fld>
            <a:endParaRPr lang="en-US" altLang="es-MX" sz="1300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B680BF47-8729-D128-1E43-89085B1930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67D5D836-24EA-864D-704A-59211B74D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0905E3D8-5639-E866-9704-6F557C76C8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D94548-008A-AE46-937D-6EE25F5CA2B2}" type="slidenum">
              <a:rPr lang="en-US" altLang="es-MX" sz="1300" smtClean="0"/>
              <a:pPr>
                <a:spcBef>
                  <a:spcPct val="0"/>
                </a:spcBef>
              </a:pPr>
              <a:t>6</a:t>
            </a:fld>
            <a:endParaRPr lang="en-US" altLang="es-MX" sz="1300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35F58FFC-FC85-9D38-55AE-08EFBC4AC5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76B64C1-26A5-6B70-0E42-99E49A05F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>
            <a:extLst>
              <a:ext uri="{FF2B5EF4-FFF2-40B4-BE49-F238E27FC236}">
                <a16:creationId xmlns:a16="http://schemas.microsoft.com/office/drawing/2014/main" id="{51E04BA7-B320-042B-3493-737CB93BFB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00D4A4-AFFE-6B43-A72D-F2B389EB8D8D}" type="slidenum">
              <a:rPr lang="en-US" altLang="es-MX" sz="1300" smtClean="0"/>
              <a:pPr>
                <a:spcBef>
                  <a:spcPct val="0"/>
                </a:spcBef>
              </a:pPr>
              <a:t>61</a:t>
            </a:fld>
            <a:endParaRPr lang="en-US" altLang="es-MX" sz="1300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1817B89E-A0B2-A672-CA8F-1214C92A38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0B6EC1B6-4803-348B-CE67-CB962500A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>
            <a:extLst>
              <a:ext uri="{FF2B5EF4-FFF2-40B4-BE49-F238E27FC236}">
                <a16:creationId xmlns:a16="http://schemas.microsoft.com/office/drawing/2014/main" id="{0D29D3AC-5320-77CF-4843-FAD65EB0A7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24D684-CBF0-B04E-B2E6-6F6F79E39678}" type="slidenum">
              <a:rPr lang="en-US" altLang="es-MX" sz="1300" smtClean="0"/>
              <a:pPr>
                <a:spcBef>
                  <a:spcPct val="0"/>
                </a:spcBef>
              </a:pPr>
              <a:t>62</a:t>
            </a:fld>
            <a:endParaRPr lang="en-US" altLang="es-MX" sz="1300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F1A0B251-E0DF-F195-9129-B051B85E2D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1615B83D-1FB3-A4B8-7442-9FB1135C0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>
            <a:extLst>
              <a:ext uri="{FF2B5EF4-FFF2-40B4-BE49-F238E27FC236}">
                <a16:creationId xmlns:a16="http://schemas.microsoft.com/office/drawing/2014/main" id="{3F0FE8CB-9428-2392-FAEA-81F6300416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C3369C-9A7E-024E-83FD-CAFD54FF53AE}" type="slidenum">
              <a:rPr lang="en-US" altLang="es-MX" sz="1300" smtClean="0"/>
              <a:pPr>
                <a:spcBef>
                  <a:spcPct val="0"/>
                </a:spcBef>
              </a:pPr>
              <a:t>63</a:t>
            </a:fld>
            <a:endParaRPr lang="en-US" altLang="es-MX" sz="1300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1CFD9D31-69F5-8405-C99E-F91A9E962D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CBEB077D-FD72-071F-7F64-E753349B9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>
            <a:extLst>
              <a:ext uri="{FF2B5EF4-FFF2-40B4-BE49-F238E27FC236}">
                <a16:creationId xmlns:a16="http://schemas.microsoft.com/office/drawing/2014/main" id="{B1E99262-A091-AD76-4BF9-F89FEDCE2E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D4E3C6-378E-D348-9C60-B8539B287253}" type="slidenum">
              <a:rPr lang="en-US" altLang="es-MX" sz="1300" smtClean="0"/>
              <a:pPr>
                <a:spcBef>
                  <a:spcPct val="0"/>
                </a:spcBef>
              </a:pPr>
              <a:t>64</a:t>
            </a:fld>
            <a:endParaRPr lang="en-US" altLang="es-MX" sz="1300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3BD2391B-190C-6C81-C6D8-835B845F0A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823FF7B-33F4-DF1B-4DA1-4C86D5E6A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>
            <a:extLst>
              <a:ext uri="{FF2B5EF4-FFF2-40B4-BE49-F238E27FC236}">
                <a16:creationId xmlns:a16="http://schemas.microsoft.com/office/drawing/2014/main" id="{04EF4B39-6631-EE28-01EF-9B07318FE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A58F59-7475-EA46-90C5-E34D36E19E5E}" type="slidenum">
              <a:rPr lang="en-US" altLang="es-MX" sz="1300" smtClean="0"/>
              <a:pPr>
                <a:spcBef>
                  <a:spcPct val="0"/>
                </a:spcBef>
              </a:pPr>
              <a:t>65</a:t>
            </a:fld>
            <a:endParaRPr lang="en-US" altLang="es-MX" sz="1300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56875C63-5D91-87FF-F9D1-B551EBD250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F7A51AE3-CF75-8CC3-9BDE-4810FE6165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7345BC17-EF19-568D-2E49-FE76AF04D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BCA9F4-55A4-634B-8E13-A2BB7F60997D}" type="slidenum">
              <a:rPr lang="en-US" altLang="es-MX" sz="1300" smtClean="0"/>
              <a:pPr>
                <a:spcBef>
                  <a:spcPct val="0"/>
                </a:spcBef>
              </a:pPr>
              <a:t>7</a:t>
            </a:fld>
            <a:endParaRPr lang="en-US" altLang="es-MX" sz="130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C96DA5AD-9569-E497-3205-923D72B782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7B99CDF-FF78-04D9-04C6-2DA112A6D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>
            <a:extLst>
              <a:ext uri="{FF2B5EF4-FFF2-40B4-BE49-F238E27FC236}">
                <a16:creationId xmlns:a16="http://schemas.microsoft.com/office/drawing/2014/main" id="{5FE04DCB-4ACB-3265-D443-D513BCE58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5A25FB-5E5D-3549-A00F-5046AD796C23}" type="slidenum">
              <a:rPr lang="en-US" altLang="es-MX" sz="1300" smtClean="0"/>
              <a:pPr>
                <a:spcBef>
                  <a:spcPct val="0"/>
                </a:spcBef>
              </a:pPr>
              <a:t>9</a:t>
            </a:fld>
            <a:endParaRPr lang="en-US" altLang="es-MX" sz="1300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B5679D33-3FF6-04AE-3D67-EA6E3A023F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6B208E6-2EE6-47DD-DE3F-E9A7A566E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>
            <a:extLst>
              <a:ext uri="{FF2B5EF4-FFF2-40B4-BE49-F238E27FC236}">
                <a16:creationId xmlns:a16="http://schemas.microsoft.com/office/drawing/2014/main" id="{A76B9775-1618-35A9-28D9-504F10AE9F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79D561-2379-EC4D-89CF-D4C09339ABF1}" type="slidenum">
              <a:rPr lang="en-US" altLang="es-MX" sz="1300" smtClean="0"/>
              <a:pPr>
                <a:spcBef>
                  <a:spcPct val="0"/>
                </a:spcBef>
              </a:pPr>
              <a:t>10</a:t>
            </a:fld>
            <a:endParaRPr lang="en-US" altLang="es-MX" sz="130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B6A32E6E-ED08-80C7-A37E-40D33C66A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4F0A120-ED01-7390-D46B-9CFF9BC77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>
            <a:extLst>
              <a:ext uri="{FF2B5EF4-FFF2-40B4-BE49-F238E27FC236}">
                <a16:creationId xmlns:a16="http://schemas.microsoft.com/office/drawing/2014/main" id="{153E126F-3E67-C1A9-27D7-4C056DB985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C4A9F0-E5B8-2840-A5AE-CAEC76FA5C8F}" type="slidenum">
              <a:rPr lang="en-US" altLang="es-MX" sz="1300" smtClean="0"/>
              <a:pPr>
                <a:spcBef>
                  <a:spcPct val="0"/>
                </a:spcBef>
              </a:pPr>
              <a:t>11</a:t>
            </a:fld>
            <a:endParaRPr lang="en-US" altLang="es-MX" sz="13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18449301-DE9E-BB12-D8A0-72F0352861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3B7BA92C-3AB4-ECF7-116E-7599C7E04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>
            <a:extLst>
              <a:ext uri="{FF2B5EF4-FFF2-40B4-BE49-F238E27FC236}">
                <a16:creationId xmlns:a16="http://schemas.microsoft.com/office/drawing/2014/main" id="{7A954EA0-967C-B564-DA95-090275F823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7BA4DB-928D-0143-9CAF-307C61E30895}" type="slidenum">
              <a:rPr lang="en-US" altLang="es-MX" sz="1300" smtClean="0"/>
              <a:pPr>
                <a:spcBef>
                  <a:spcPct val="0"/>
                </a:spcBef>
              </a:pPr>
              <a:t>12</a:t>
            </a:fld>
            <a:endParaRPr lang="en-US" altLang="es-MX" sz="130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4C73FFD7-2A66-BB22-C466-667EC3C72C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8697901-7415-7BD0-50C4-5EED07139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B5385D39-0858-F1E7-8BBE-A177E1CA4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DF377DEA-8FEB-FB82-76BE-3980C063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EFCB9CCB-E051-AD5B-3F23-DA2B03882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30ED5-F0C7-3348-9E77-0F564AFD479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5793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21853423-6C13-BE18-558E-C4A1D2C3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687EB517-2BF6-2084-44D0-07777140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7FD1D1CF-4C41-D7BE-B27B-B9B483CD6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F5756-5F7E-C645-BD96-71FB4ED3F53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7295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522325AB-5015-A565-DC6C-686C8143C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8416CDFB-B3C5-970B-74FE-F0CA192CF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6880FB41-3CE2-5183-4A08-87DAB9B2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17F27-FF94-124A-9990-BE95EC557A6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698982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D651BD8C-5E9F-EC5F-0569-CA164DA90373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E7E85038-A839-E9AC-47C9-3A28936A174E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F08CF1D1-EDE8-980E-A282-41F46C93E1A5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34BA2DA0-F9E6-FF83-0A6E-22905D8B065D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D158713C-7F7D-09BC-4EEE-8A84CAF0F34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3316" name="Title Placeholder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s-MX" noProof="0"/>
              <a:t>Click to edit Master title style</a:t>
            </a:r>
          </a:p>
        </p:txBody>
      </p:sp>
      <p:sp>
        <p:nvSpPr>
          <p:cNvPr id="13317" name="Text Placeholder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pPr lvl="0"/>
            <a:r>
              <a:rPr lang="en-US" altLang="es-MX" noProof="0"/>
              <a:t>Click to edit Master subtitle style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33269FC8-31E2-CB5A-4828-0917DD42B4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C16B40FF-EFFC-B099-6BB7-C44D68479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29ADE9CA-54C9-73D0-A05A-1DC0F09E3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601D5-425E-0148-9764-253C37B8EDA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244440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C0C6FE4F-D91E-3181-37D2-037D3021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3D4997AA-CFD4-CA0D-DA1B-653DD8C31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E4D8FBA2-CAC0-3FBD-7CFD-22C5591C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56286-369C-F54E-84A2-D8D6633123B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19317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CC41E976-BB09-9085-D968-B9EA998C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E1912DC4-80A8-40DA-75E8-5551B5DA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3F43C671-BF3D-04D6-3AB5-6C078DE9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C06D0-9984-4846-A672-4C218CA5B99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48930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8527095-1396-F20E-B519-A4C616B4C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2CEBB165-F799-2369-D891-B12F84AB0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90415021-EF47-7E29-2B33-ABEF931B2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CC279-81A9-864B-9633-91D8C7DED8A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39158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5BAA4036-AB3D-9961-A25D-F2874B90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503A7292-4544-6703-1704-257C72B0F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65D4EE23-45B5-AAB3-4C99-14418691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8C395-229C-CE41-B7FE-C2B133C5FC6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42115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A7FB6082-43C8-6EAC-5DCF-B14FACE7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E44BEB69-B662-F179-32C7-BC1E41A6C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65DE66A1-FDFA-528E-DC24-3216B2A5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6A7BC-50AA-B14E-B930-ECB57C68E05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49519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45F9EDD7-07EE-A654-070E-E28104EC3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ED2E81B4-49BC-B216-B866-455A6E2B6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3F2CE1A8-6069-3280-39D2-8D7279B46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E4D74-C9B0-4D43-8BFA-CA571853B5D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560963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7291CED-BD8D-B6E5-5FF3-A66574390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308E16FD-4A14-A0CF-CE6B-91FABB734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D48DF7D9-DCDE-1D82-68AA-A278C51D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4E068-C091-1F40-B4C8-D9D224A13FE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8265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4D903D33-ACD7-DB21-9FCD-AB5D7108B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052400C6-1844-D858-127E-AE9C93B1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EF8D14B7-5379-476E-D333-C4600227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B9813-70E4-3345-A2CC-6DD8491AD77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57545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09AC3EF9-C105-CD35-7408-7DF6024E5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F241C162-D04C-194C-37BB-3CB8E0DE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514F5B9B-5EC4-EC93-6267-2C4E76621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15EB9-D4A1-5240-9094-1692ADA4DB1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841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5A06190C-659F-1EE7-E41B-B0BA002DB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7ED467C3-8046-A38A-D4A7-50A7C22CE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1719F86D-438A-C9EC-A091-AA18EC04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CFFEC-FAE3-514F-BC18-0F6F939A7C4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62809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60DA3AD5-CFA9-9E15-50EB-AC51C7DB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7388A236-DFC7-2651-9473-C721EAB88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120F983E-FC71-3C09-04CF-D94F0AE9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C5475-EBDA-D845-A3A4-F3B94765B9A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3495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54DD6270-CA09-EE29-F41F-A182E991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73E722BC-58E1-4F03-5608-D22E49D64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8451903F-C7D3-492B-FF7C-682C0941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E64A-727F-1D41-B3B5-F09C4C2AC35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33429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8CE7488A-EA34-FF10-CF51-A6DA66EB6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14CFC70F-ECAF-7069-E1C2-EDDAB54C6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79D2D874-FEC6-2E7E-EE91-5831A8BB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1E33B-3A0E-5445-BC25-83DDB6F62A8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6882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29">
            <a:extLst>
              <a:ext uri="{FF2B5EF4-FFF2-40B4-BE49-F238E27FC236}">
                <a16:creationId xmlns:a16="http://schemas.microsoft.com/office/drawing/2014/main" id="{59840AC9-01B4-A2BE-05EE-D56F359A6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Footer Placeholder 18">
            <a:extLst>
              <a:ext uri="{FF2B5EF4-FFF2-40B4-BE49-F238E27FC236}">
                <a16:creationId xmlns:a16="http://schemas.microsoft.com/office/drawing/2014/main" id="{2C3B5C3F-F903-9058-992E-C7EABB2E9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26">
            <a:extLst>
              <a:ext uri="{FF2B5EF4-FFF2-40B4-BE49-F238E27FC236}">
                <a16:creationId xmlns:a16="http://schemas.microsoft.com/office/drawing/2014/main" id="{8FA9AFD4-0ADC-A365-10E9-34999531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C3DC-507A-FD4F-BC84-804B062830E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1332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29">
            <a:extLst>
              <a:ext uri="{FF2B5EF4-FFF2-40B4-BE49-F238E27FC236}">
                <a16:creationId xmlns:a16="http://schemas.microsoft.com/office/drawing/2014/main" id="{E64F75C1-9C4D-35E1-9B75-6FA6DE7D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Footer Placeholder 18">
            <a:extLst>
              <a:ext uri="{FF2B5EF4-FFF2-40B4-BE49-F238E27FC236}">
                <a16:creationId xmlns:a16="http://schemas.microsoft.com/office/drawing/2014/main" id="{831D3757-F2D5-8B41-743E-07C381A89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26">
            <a:extLst>
              <a:ext uri="{FF2B5EF4-FFF2-40B4-BE49-F238E27FC236}">
                <a16:creationId xmlns:a16="http://schemas.microsoft.com/office/drawing/2014/main" id="{292C07C5-9DA4-8DDE-4AB5-E4DEC2611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77E59-66F0-8C47-B5F9-D556AA3EDA6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6579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71B68AB6-FE7C-23AA-159E-9E28D1701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B197B6E3-589D-40F7-F00F-72BAB6BBB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0E0FC680-E99D-1E1A-AEE9-DE5E4CED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751CE-D286-2B4F-9301-297075A1669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687567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04176448-6E48-E41C-2936-A586ACD98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FF4C8D0E-E989-E9B3-AA6B-233FACF1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1F97EB62-362E-595F-032E-7793A8136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F416A-9FA7-5C4A-98E7-BA13535FA22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5297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B2FCD2CB-F0AE-26DD-0D38-A11B7300C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206AA86A-E9BE-8393-3CBE-A0013291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79FA13BC-6FE4-68D0-F7AD-FB1C98D6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81BE7-5D0B-6847-865D-9A8823299FB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3251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F8694216-3AA0-6B87-3351-F59DB0EB7B32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C4D0E43C-7418-6859-E71A-ACC3FECF113B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1028" name="Group 1">
            <a:extLst>
              <a:ext uri="{FF2B5EF4-FFF2-40B4-BE49-F238E27FC236}">
                <a16:creationId xmlns:a16="http://schemas.microsoft.com/office/drawing/2014/main" id="{0BAD1350-B78F-82D7-719F-1F62EA251735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57F683A-D9D7-60A0-5979-0E0F81ADC46F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E513E97A-685E-5CD9-8C46-F4915DC70F66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9" name="Title Placeholder 8">
            <a:extLst>
              <a:ext uri="{FF2B5EF4-FFF2-40B4-BE49-F238E27FC236}">
                <a16:creationId xmlns:a16="http://schemas.microsoft.com/office/drawing/2014/main" id="{9267B797-E8B8-12BA-E833-528C0E4784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030" name="Text Placeholder 29">
            <a:extLst>
              <a:ext uri="{FF2B5EF4-FFF2-40B4-BE49-F238E27FC236}">
                <a16:creationId xmlns:a16="http://schemas.microsoft.com/office/drawing/2014/main" id="{A1A6624D-CAB6-D2B6-9DB5-771C7EE5C6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4" name="Date Placeholder 29">
            <a:extLst>
              <a:ext uri="{FF2B5EF4-FFF2-40B4-BE49-F238E27FC236}">
                <a16:creationId xmlns:a16="http://schemas.microsoft.com/office/drawing/2014/main" id="{E882C997-8AEA-72C1-A759-CA1CE52FD6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15" name="Footer Placeholder 18">
            <a:extLst>
              <a:ext uri="{FF2B5EF4-FFF2-40B4-BE49-F238E27FC236}">
                <a16:creationId xmlns:a16="http://schemas.microsoft.com/office/drawing/2014/main" id="{BFC7872D-1AC1-F7AE-3597-98791D219E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6" name="Slide Number Placeholder 26">
            <a:extLst>
              <a:ext uri="{FF2B5EF4-FFF2-40B4-BE49-F238E27FC236}">
                <a16:creationId xmlns:a16="http://schemas.microsoft.com/office/drawing/2014/main" id="{5D4D1824-3541-7E2D-FF44-2CB30C096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0CAE605-A007-B348-8F24-BBEAEFFAE0E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409AD2B-1177-C401-6654-2E4ABFF3115C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B282137-DB89-F9D0-6DC7-FB6E109B479F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3316" name="Title Placeholder 8">
            <a:extLst>
              <a:ext uri="{FF2B5EF4-FFF2-40B4-BE49-F238E27FC236}">
                <a16:creationId xmlns:a16="http://schemas.microsoft.com/office/drawing/2014/main" id="{87A14B8A-3C91-9406-C566-6043540F4F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3317" name="Text Placeholder 29">
            <a:extLst>
              <a:ext uri="{FF2B5EF4-FFF2-40B4-BE49-F238E27FC236}">
                <a16:creationId xmlns:a16="http://schemas.microsoft.com/office/drawing/2014/main" id="{463BCE5E-ABEF-AF39-F5A1-C2A294EF51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B51DB20-BA9B-B254-C8F9-880A5C6614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6D0D89AF-30F9-1414-C7C0-857132830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C189CB11-D45B-369C-49DD-16F525D0F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30000"/>
                </a:solidFill>
              </a:defRPr>
            </a:lvl1pPr>
          </a:lstStyle>
          <a:p>
            <a:pPr>
              <a:defRPr/>
            </a:pPr>
            <a:fld id="{15E3A3CB-0ED5-134C-A6F1-F01CC5602CF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grpSp>
        <p:nvGrpSpPr>
          <p:cNvPr id="13321" name="Group 1">
            <a:extLst>
              <a:ext uri="{FF2B5EF4-FFF2-40B4-BE49-F238E27FC236}">
                <a16:creationId xmlns:a16="http://schemas.microsoft.com/office/drawing/2014/main" id="{ECA20619-7549-2A6D-BFF1-6E9008F00770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F705B41-3B75-0336-FCDA-88052C126636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A8767B8-BF14-E575-DE46-A86B86B97DD7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08CF7320-88AE-F83E-FDBD-4D13FBF04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/>
          <a:lstStyle/>
          <a:p>
            <a:pPr algn="ctr" eaLnBrk="1" hangingPunct="1"/>
            <a:r>
              <a:rPr lang="es-MX" altLang="es-MX" dirty="0"/>
              <a:t>Arquitectura superescalar</a:t>
            </a:r>
            <a:endParaRPr lang="en-US" altLang="es-MX" dirty="0"/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F028E9C1-5282-1537-DA21-7C39B703E5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0" rIns="18288"/>
          <a:lstStyle/>
          <a:p>
            <a:pPr eaLnBrk="1" hangingPunct="1"/>
            <a:endParaRPr lang="es-MX" alt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oter Placeholder 21">
            <a:extLst>
              <a:ext uri="{FF2B5EF4-FFF2-40B4-BE49-F238E27FC236}">
                <a16:creationId xmlns:a16="http://schemas.microsoft.com/office/drawing/2014/main" id="{14F59C82-1AF2-C703-7161-8D997664B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0962" name="Slide Number Placeholder 17">
            <a:extLst>
              <a:ext uri="{FF2B5EF4-FFF2-40B4-BE49-F238E27FC236}">
                <a16:creationId xmlns:a16="http://schemas.microsoft.com/office/drawing/2014/main" id="{3F4449D5-A3B7-1993-26D3-BB645DA02E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63A568-47F3-C749-8296-4A4A5EDBF9FA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0963" name="4 Marcador de pie de página">
            <a:extLst>
              <a:ext uri="{FF2B5EF4-FFF2-40B4-BE49-F238E27FC236}">
                <a16:creationId xmlns:a16="http://schemas.microsoft.com/office/drawing/2014/main" id="{09FBF1CE-7E8E-CBB7-FA64-6B5AA8BA5E52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40964" name="5 Marcador de número de diapositiva">
            <a:extLst>
              <a:ext uri="{FF2B5EF4-FFF2-40B4-BE49-F238E27FC236}">
                <a16:creationId xmlns:a16="http://schemas.microsoft.com/office/drawing/2014/main" id="{F7255D3A-D86E-565E-1277-ADDBFDD7198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A2D8993-0FB9-E540-B2A6-E8D6AA4921CF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0965" name="Rectangle 2">
            <a:extLst>
              <a:ext uri="{FF2B5EF4-FFF2-40B4-BE49-F238E27FC236}">
                <a16:creationId xmlns:a16="http://schemas.microsoft.com/office/drawing/2014/main" id="{AF388344-00C3-3F83-C314-95F628036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Definiciones</a:t>
            </a:r>
            <a:endParaRPr lang="en-US" altLang="es-MX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297600D-24E3-1500-66F0-081EA4FB26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itchFamily="2" charset="2"/>
              <a:buChar char=""/>
            </a:pPr>
            <a:r>
              <a:rPr lang="es-MX" altLang="es-MX" b="1" dirty="0"/>
              <a:t>Escribir (</a:t>
            </a:r>
            <a:r>
              <a:rPr lang="es-MX" altLang="es-MX" b="1" dirty="0" err="1"/>
              <a:t>write</a:t>
            </a:r>
            <a:r>
              <a:rPr lang="es-MX" altLang="es-MX" b="1" dirty="0"/>
              <a:t> back)</a:t>
            </a:r>
            <a:r>
              <a:rPr lang="es-MX" altLang="es-MX" dirty="0"/>
              <a:t>. La instrucción escribe el resultado en un lugar temporal.</a:t>
            </a:r>
          </a:p>
          <a:p>
            <a:pPr eaLnBrk="1" hangingPunct="1">
              <a:buFont typeface="Wingdings 2" pitchFamily="2" charset="2"/>
              <a:buChar char=""/>
            </a:pPr>
            <a:r>
              <a:rPr lang="es-MX" altLang="es-MX" b="1" dirty="0"/>
              <a:t>Compromiso (</a:t>
            </a:r>
            <a:r>
              <a:rPr lang="en-US" altLang="es-MX" b="1" dirty="0"/>
              <a:t>commit</a:t>
            </a:r>
            <a:r>
              <a:rPr lang="es-MX" altLang="es-MX" b="1" dirty="0"/>
              <a:t>)</a:t>
            </a:r>
            <a:r>
              <a:rPr lang="es-MX" altLang="es-MX" dirty="0"/>
              <a:t>. Una instrucción se compromete cuando la CPU le permite actualizar el banco de registros o la memoria.</a:t>
            </a:r>
          </a:p>
          <a:p>
            <a:pPr eaLnBrk="1" hangingPunct="1">
              <a:buFont typeface="Wingdings 2" pitchFamily="2" charset="2"/>
              <a:buChar char=""/>
            </a:pPr>
            <a:r>
              <a:rPr lang="es-MX" altLang="es-MX" b="1" dirty="0"/>
              <a:t>Retiro</a:t>
            </a:r>
            <a:r>
              <a:rPr lang="es-MX" altLang="es-MX" dirty="0"/>
              <a:t>. Después de escribir, la instrucción es retirada del pipeline. También se dice que la instrucción ha sido </a:t>
            </a:r>
            <a:r>
              <a:rPr lang="es-MX" altLang="es-MX" i="1" dirty="0"/>
              <a:t>completada</a:t>
            </a:r>
            <a:r>
              <a:rPr lang="es-MX" altLang="es-MX" dirty="0"/>
              <a:t>.</a:t>
            </a:r>
            <a:endParaRPr lang="en-US" altLang="es-MX" dirty="0"/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oter Placeholder 21">
            <a:extLst>
              <a:ext uri="{FF2B5EF4-FFF2-40B4-BE49-F238E27FC236}">
                <a16:creationId xmlns:a16="http://schemas.microsoft.com/office/drawing/2014/main" id="{19F325E3-CFEB-C40D-984B-073246F9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3010" name="Slide Number Placeholder 17">
            <a:extLst>
              <a:ext uri="{FF2B5EF4-FFF2-40B4-BE49-F238E27FC236}">
                <a16:creationId xmlns:a16="http://schemas.microsoft.com/office/drawing/2014/main" id="{B6C06750-21E2-EE4A-B648-A56C806A9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3CACEF-6057-6D48-96E5-B8A2C60DB1D1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3011" name="4 Marcador de pie de página">
            <a:extLst>
              <a:ext uri="{FF2B5EF4-FFF2-40B4-BE49-F238E27FC236}">
                <a16:creationId xmlns:a16="http://schemas.microsoft.com/office/drawing/2014/main" id="{FB339D1C-CF91-2DCC-0C9B-8A6776D7808E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43012" name="5 Marcador de número de diapositiva">
            <a:extLst>
              <a:ext uri="{FF2B5EF4-FFF2-40B4-BE49-F238E27FC236}">
                <a16:creationId xmlns:a16="http://schemas.microsoft.com/office/drawing/2014/main" id="{6B135CA8-70EA-B8DB-0F5D-4FB33404AA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C016D43-C293-5D49-BEC0-05639CCDD734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3013" name="Rectangle 2">
            <a:extLst>
              <a:ext uri="{FF2B5EF4-FFF2-40B4-BE49-F238E27FC236}">
                <a16:creationId xmlns:a16="http://schemas.microsoft.com/office/drawing/2014/main" id="{03F6FE05-40FD-BFCA-7D17-8E56A027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Clasificación</a:t>
            </a:r>
            <a:endParaRPr lang="en-US" altLang="es-MX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0A79003-26AE-6C99-485E-179637CF71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Superescalares estáticos.</a:t>
            </a:r>
          </a:p>
          <a:p>
            <a:pPr lvl="1" eaLnBrk="1" hangingPunct="1"/>
            <a:r>
              <a:rPr lang="es-MX" altLang="es-MX" dirty="0"/>
              <a:t>Scheduling estático. Las instrucciones se emiten y ejecutan en orden, pero pueden terminar en desorden.</a:t>
            </a:r>
          </a:p>
          <a:p>
            <a:pPr lvl="1" eaLnBrk="1" hangingPunct="1"/>
            <a:r>
              <a:rPr lang="es-MX" altLang="es-MX" dirty="0"/>
              <a:t>Emisión dinámica. El paquete de emisión no necesariamente tiene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instrucciones.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oter Placeholder 21">
            <a:extLst>
              <a:ext uri="{FF2B5EF4-FFF2-40B4-BE49-F238E27FC236}">
                <a16:creationId xmlns:a16="http://schemas.microsoft.com/office/drawing/2014/main" id="{28AC83E1-F359-B037-CF6B-A61F20FDC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5058" name="Slide Number Placeholder 17">
            <a:extLst>
              <a:ext uri="{FF2B5EF4-FFF2-40B4-BE49-F238E27FC236}">
                <a16:creationId xmlns:a16="http://schemas.microsoft.com/office/drawing/2014/main" id="{4527B445-23DE-F630-8B53-6F1CC0C069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73A1D7-733F-F340-BCA4-0F04F62F7230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5059" name="4 Marcador de pie de página">
            <a:extLst>
              <a:ext uri="{FF2B5EF4-FFF2-40B4-BE49-F238E27FC236}">
                <a16:creationId xmlns:a16="http://schemas.microsoft.com/office/drawing/2014/main" id="{4B65627A-2EE8-6460-A691-EF80D71E8E4B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45060" name="5 Marcador de número de diapositiva">
            <a:extLst>
              <a:ext uri="{FF2B5EF4-FFF2-40B4-BE49-F238E27FC236}">
                <a16:creationId xmlns:a16="http://schemas.microsoft.com/office/drawing/2014/main" id="{F1DA1B4F-D515-A36F-6B5A-F617EACFEFA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E60570D-679C-FE4A-97F8-EE85F3A7C10A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5061" name="Rectangle 2">
            <a:extLst>
              <a:ext uri="{FF2B5EF4-FFF2-40B4-BE49-F238E27FC236}">
                <a16:creationId xmlns:a16="http://schemas.microsoft.com/office/drawing/2014/main" id="{A52D1F5B-1579-570D-5869-FEE6F327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Clasificación</a:t>
            </a:r>
            <a:endParaRPr lang="en-US" altLang="es-MX"/>
          </a:p>
        </p:txBody>
      </p:sp>
      <p:sp>
        <p:nvSpPr>
          <p:cNvPr id="43014" name="Rectangle 3">
            <a:extLst>
              <a:ext uri="{FF2B5EF4-FFF2-40B4-BE49-F238E27FC236}">
                <a16:creationId xmlns:a16="http://schemas.microsoft.com/office/drawing/2014/main" id="{119A8163-09AE-BA4F-1FB4-5F48910E5D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Superescalares dinámicos.</a:t>
            </a:r>
          </a:p>
          <a:p>
            <a:pPr lvl="1" eaLnBrk="1" hangingPunct="1"/>
            <a:r>
              <a:rPr lang="es-MX" altLang="es-MX" dirty="0"/>
              <a:t>Scheduling dinámico. Las instrucciones se emiten en orden, pero pueden correr y terminar en desorden.</a:t>
            </a:r>
          </a:p>
          <a:p>
            <a:pPr lvl="1" eaLnBrk="1" hangingPunct="1"/>
            <a:r>
              <a:rPr lang="es-MX" altLang="es-MX" dirty="0"/>
              <a:t>Emisión dinámica. El paquete de emisión no necesariamente tiene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s-MX" dirty="0"/>
              <a:t> instrucciones.</a:t>
            </a:r>
          </a:p>
          <a:p>
            <a:pPr lvl="1" eaLnBrk="1" hangingPunct="1"/>
            <a:r>
              <a:rPr lang="es-MX" altLang="es-MX" dirty="0"/>
              <a:t>Capacidad para especular brincos.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oter Placeholder 21">
            <a:extLst>
              <a:ext uri="{FF2B5EF4-FFF2-40B4-BE49-F238E27FC236}">
                <a16:creationId xmlns:a16="http://schemas.microsoft.com/office/drawing/2014/main" id="{0D1824FC-CD03-EEDE-174C-18762F5D8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7106" name="Slide Number Placeholder 17">
            <a:extLst>
              <a:ext uri="{FF2B5EF4-FFF2-40B4-BE49-F238E27FC236}">
                <a16:creationId xmlns:a16="http://schemas.microsoft.com/office/drawing/2014/main" id="{C961BD43-4A67-EE5F-267D-236CDD6E43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A930A0-F684-A041-B80B-22F341BF96EE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7107" name="4 Marcador de pie de página">
            <a:extLst>
              <a:ext uri="{FF2B5EF4-FFF2-40B4-BE49-F238E27FC236}">
                <a16:creationId xmlns:a16="http://schemas.microsoft.com/office/drawing/2014/main" id="{ADEC7697-CEA3-441E-7043-F60276D896CD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47108" name="5 Marcador de número de diapositiva">
            <a:extLst>
              <a:ext uri="{FF2B5EF4-FFF2-40B4-BE49-F238E27FC236}">
                <a16:creationId xmlns:a16="http://schemas.microsoft.com/office/drawing/2014/main" id="{6A6AFAEF-35DD-8BE3-CDDB-0C76662844D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5B6A8A3-5015-7445-9BCC-FDFA183CA899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7109" name="Rectangle 2">
            <a:extLst>
              <a:ext uri="{FF2B5EF4-FFF2-40B4-BE49-F238E27FC236}">
                <a16:creationId xmlns:a16="http://schemas.microsoft.com/office/drawing/2014/main" id="{BAEA9B53-A4B6-B1FE-4A75-4C955D58C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Clasificación</a:t>
            </a:r>
            <a:endParaRPr lang="en-US" altLang="es-MX"/>
          </a:p>
        </p:txBody>
      </p:sp>
      <p:sp>
        <p:nvSpPr>
          <p:cNvPr id="47110" name="Rectangle 3">
            <a:extLst>
              <a:ext uri="{FF2B5EF4-FFF2-40B4-BE49-F238E27FC236}">
                <a16:creationId xmlns:a16="http://schemas.microsoft.com/office/drawing/2014/main" id="{BE34ABC9-B7B1-5BFC-FB21-19376F5DEE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/>
          </a:p>
        </p:txBody>
      </p:sp>
      <p:pic>
        <p:nvPicPr>
          <p:cNvPr id="47111" name="Picture 8">
            <a:extLst>
              <a:ext uri="{FF2B5EF4-FFF2-40B4-BE49-F238E27FC236}">
                <a16:creationId xmlns:a16="http://schemas.microsoft.com/office/drawing/2014/main" id="{4F757798-852B-1C87-356F-1C63F7754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5463"/>
            <a:ext cx="8243888" cy="4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>
            <a:extLst>
              <a:ext uri="{FF2B5EF4-FFF2-40B4-BE49-F238E27FC236}">
                <a16:creationId xmlns:a16="http://schemas.microsoft.com/office/drawing/2014/main" id="{C0848D0A-BEFA-4CFB-450A-EF1643C5B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Peligros (</a:t>
            </a:r>
            <a:r>
              <a:rPr lang="en-US" altLang="en-MX"/>
              <a:t>hazards</a:t>
            </a:r>
            <a:r>
              <a:rPr lang="es-ES_tradnl" altLang="en-MX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DF9AD-58B0-9053-1FF7-450B60AFC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 dirty="0"/>
              <a:t>Los procesadores superescalares tienen tres clases de peligros: estructurales, de datos y de control.</a:t>
            </a:r>
          </a:p>
          <a:p>
            <a:r>
              <a:rPr lang="es-MX" altLang="es-MX" dirty="0"/>
              <a:t>Los peligros estructurales son los mismos que en el pipeline y se resuelven de la misma forma.</a:t>
            </a:r>
          </a:p>
          <a:p>
            <a:r>
              <a:rPr lang="es-MX" altLang="es-MX" dirty="0"/>
              <a:t>Los peligros de control son los mismos que en el pipeline y se resuelven de la misma forma.</a:t>
            </a:r>
          </a:p>
          <a:p>
            <a:endParaRPr lang="es-ES_tradnl" altLang="en-MX" dirty="0"/>
          </a:p>
        </p:txBody>
      </p:sp>
      <p:sp>
        <p:nvSpPr>
          <p:cNvPr id="49156" name="Footer Placeholder 4">
            <a:extLst>
              <a:ext uri="{FF2B5EF4-FFF2-40B4-BE49-F238E27FC236}">
                <a16:creationId xmlns:a16="http://schemas.microsoft.com/office/drawing/2014/main" id="{105457AD-83C4-6008-378F-5A280EECF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9157" name="Slide Number Placeholder 5">
            <a:extLst>
              <a:ext uri="{FF2B5EF4-FFF2-40B4-BE49-F238E27FC236}">
                <a16:creationId xmlns:a16="http://schemas.microsoft.com/office/drawing/2014/main" id="{718FD820-4249-1A71-5F4D-1DE9D9C00D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F71F02-E7F2-344C-BDE7-9A4B10E4985F}" type="slidenum">
              <a:rPr lang="pt-BR" altLang="en-US" smtClean="0">
                <a:solidFill>
                  <a:srgbClr val="F30000"/>
                </a:solidFill>
              </a:rPr>
              <a:pPr/>
              <a:t>14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Footer Placeholder 21">
            <a:extLst>
              <a:ext uri="{FF2B5EF4-FFF2-40B4-BE49-F238E27FC236}">
                <a16:creationId xmlns:a16="http://schemas.microsoft.com/office/drawing/2014/main" id="{AC03C778-DABE-520F-550B-64A360084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0178" name="Slide Number Placeholder 17">
            <a:extLst>
              <a:ext uri="{FF2B5EF4-FFF2-40B4-BE49-F238E27FC236}">
                <a16:creationId xmlns:a16="http://schemas.microsoft.com/office/drawing/2014/main" id="{C6527313-722C-3A8E-C1F2-A00C43C60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C193FC-8493-B240-B04D-65C104415EA4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0179" name="4 Marcador de pie de página">
            <a:extLst>
              <a:ext uri="{FF2B5EF4-FFF2-40B4-BE49-F238E27FC236}">
                <a16:creationId xmlns:a16="http://schemas.microsoft.com/office/drawing/2014/main" id="{C6BED5AE-0B34-8478-65DA-27D023E1A2D1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50180" name="5 Marcador de número de diapositiva">
            <a:extLst>
              <a:ext uri="{FF2B5EF4-FFF2-40B4-BE49-F238E27FC236}">
                <a16:creationId xmlns:a16="http://schemas.microsoft.com/office/drawing/2014/main" id="{9C86C7FC-CB69-E79B-3B88-A44E17AA455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CC47257-B062-134D-842A-69D0795E5339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0181" name="Rectangle 2">
            <a:extLst>
              <a:ext uri="{FF2B5EF4-FFF2-40B4-BE49-F238E27FC236}">
                <a16:creationId xmlns:a16="http://schemas.microsoft.com/office/drawing/2014/main" id="{6B647321-2254-03F9-5994-30F1FD43B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 (hazards)</a:t>
            </a:r>
            <a:endParaRPr lang="en-US" altLang="es-MX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BAD2477-4FDD-C676-33E6-D46A29327A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Los procesadores superescalares tienen tres peligros de datos: RAW (</a:t>
            </a:r>
            <a:r>
              <a:rPr lang="es-MX" altLang="es-MX" dirty="0" err="1"/>
              <a:t>read</a:t>
            </a:r>
            <a:r>
              <a:rPr lang="es-MX" altLang="es-MX" dirty="0"/>
              <a:t>-after-</a:t>
            </a:r>
            <a:r>
              <a:rPr lang="es-MX" altLang="es-MX" dirty="0" err="1"/>
              <a:t>write</a:t>
            </a:r>
            <a:r>
              <a:rPr lang="es-MX" altLang="es-MX" dirty="0"/>
              <a:t>), WAW (</a:t>
            </a:r>
            <a:r>
              <a:rPr lang="es-MX" altLang="es-MX" dirty="0" err="1"/>
              <a:t>write</a:t>
            </a:r>
            <a:r>
              <a:rPr lang="es-MX" altLang="es-MX" dirty="0"/>
              <a:t>-after-</a:t>
            </a:r>
            <a:r>
              <a:rPr lang="es-MX" altLang="es-MX" dirty="0" err="1"/>
              <a:t>write</a:t>
            </a:r>
            <a:r>
              <a:rPr lang="es-MX" altLang="es-MX" dirty="0"/>
              <a:t>) y WAR (</a:t>
            </a:r>
            <a:r>
              <a:rPr lang="es-MX" altLang="es-MX" dirty="0" err="1"/>
              <a:t>write</a:t>
            </a:r>
            <a:r>
              <a:rPr lang="es-MX" altLang="es-MX" dirty="0"/>
              <a:t>-after-</a:t>
            </a:r>
            <a:r>
              <a:rPr lang="es-MX" altLang="es-MX" dirty="0" err="1"/>
              <a:t>read</a:t>
            </a:r>
            <a:r>
              <a:rPr lang="es-MX" altLang="es-MX" dirty="0"/>
              <a:t>).</a:t>
            </a:r>
          </a:p>
          <a:p>
            <a:pPr eaLnBrk="1" hangingPunct="1"/>
            <a:r>
              <a:rPr lang="es-MX" altLang="es-MX" dirty="0"/>
              <a:t>Los peligros de datos se generan por dependencias entre instrucciones.</a:t>
            </a:r>
          </a:p>
          <a:p>
            <a:pPr eaLnBrk="1" hangingPunct="1"/>
            <a:r>
              <a:rPr lang="es-MX" altLang="es-MX" dirty="0"/>
              <a:t>Además de la dependencia de datos verdadera que puede producir un peligro RAW, hay dos dependencias de </a:t>
            </a:r>
            <a:r>
              <a:rPr lang="es-MX" altLang="es-MX" i="1" dirty="0"/>
              <a:t>nombre</a:t>
            </a:r>
            <a:r>
              <a:rPr lang="es-MX" altLang="es-MX" dirty="0"/>
              <a:t>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>
            <a:extLst>
              <a:ext uri="{FF2B5EF4-FFF2-40B4-BE49-F238E27FC236}">
                <a16:creationId xmlns:a16="http://schemas.microsoft.com/office/drawing/2014/main" id="{CAB5EF37-837F-4EBF-7B54-7B7B8D990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Peligros (</a:t>
            </a:r>
            <a:r>
              <a:rPr lang="en-US" altLang="en-MX"/>
              <a:t>hazards</a:t>
            </a:r>
            <a:r>
              <a:rPr lang="es-ES_tradnl" altLang="en-MX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25FAC-DE7F-7AAC-2C64-0ADFAA540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altLang="en-MX" dirty="0"/>
              <a:t>Las dependencias de datos verdaderas </a:t>
            </a:r>
            <a:r>
              <a:rPr lang="es-ES_tradnl" altLang="en-MX" b="1" dirty="0"/>
              <a:t>no</a:t>
            </a:r>
            <a:r>
              <a:rPr lang="es-ES_tradnl" altLang="en-MX" dirty="0"/>
              <a:t> se pueden eliminar.</a:t>
            </a:r>
          </a:p>
          <a:p>
            <a:r>
              <a:rPr lang="es-ES_tradnl" altLang="en-MX" dirty="0"/>
              <a:t>Las dependencias de datos por nombre se pueden eliminar.</a:t>
            </a:r>
          </a:p>
          <a:p>
            <a:endParaRPr lang="es-ES_tradnl" altLang="en-MX" dirty="0"/>
          </a:p>
        </p:txBody>
      </p:sp>
      <p:sp>
        <p:nvSpPr>
          <p:cNvPr id="52228" name="Footer Placeholder 4">
            <a:extLst>
              <a:ext uri="{FF2B5EF4-FFF2-40B4-BE49-F238E27FC236}">
                <a16:creationId xmlns:a16="http://schemas.microsoft.com/office/drawing/2014/main" id="{1D4AC3E8-3890-2B4C-4B27-9A89EDB762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2229" name="Slide Number Placeholder 5">
            <a:extLst>
              <a:ext uri="{FF2B5EF4-FFF2-40B4-BE49-F238E27FC236}">
                <a16:creationId xmlns:a16="http://schemas.microsoft.com/office/drawing/2014/main" id="{309DB092-808F-9582-9F58-896F44F2AF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6B7138-089F-1A4E-B9BC-520A19DDCF05}" type="slidenum">
              <a:rPr lang="pt-BR" altLang="en-US" smtClean="0">
                <a:solidFill>
                  <a:srgbClr val="F30000"/>
                </a:solidFill>
              </a:rPr>
              <a:pPr/>
              <a:t>16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1 Título">
            <a:extLst>
              <a:ext uri="{FF2B5EF4-FFF2-40B4-BE49-F238E27FC236}">
                <a16:creationId xmlns:a16="http://schemas.microsoft.com/office/drawing/2014/main" id="{979E1C19-903D-1819-A58A-4BAC52E6D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n-US"/>
              <a:t>Dependencias verdaderas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FCE36A13-DD1E-E05F-29A8-F9C5E5E9A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n-MX" dirty="0"/>
              <a:t>La primera instrucción guarda su resultado en el mismo registro que una segunda instrucción va a leer.</a:t>
            </a:r>
          </a:p>
          <a:p>
            <a:r>
              <a:rPr lang="es-MX" altLang="en-MX" dirty="0"/>
              <a:t>Ejemplo:</a:t>
            </a:r>
          </a:p>
          <a:p>
            <a:pPr>
              <a:buFont typeface="Wingdings 2" pitchFamily="2" charset="2"/>
              <a:buNone/>
            </a:pPr>
            <a:r>
              <a:rPr lang="es-MX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es-MX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$t1, $t2, $t3	</a:t>
            </a:r>
            <a:r>
              <a:rPr lang="es-MX" altLang="en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t1 = t2 + t3</a:t>
            </a:r>
          </a:p>
          <a:p>
            <a:pPr>
              <a:buFont typeface="Wingdings 2" pitchFamily="2" charset="2"/>
              <a:buNone/>
            </a:pPr>
            <a:r>
              <a:rPr lang="es-MX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sub $t4, $t5, $t1		</a:t>
            </a:r>
            <a:r>
              <a:rPr lang="es-MX" altLang="en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t4 = t5 – t1</a:t>
            </a:r>
          </a:p>
          <a:p>
            <a:r>
              <a:rPr lang="es-MX" altLang="en-MX" dirty="0"/>
              <a:t>Si corren en desorden, sub lee el valor anterior de </a:t>
            </a:r>
            <a:r>
              <a:rPr lang="es-MX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$t1</a:t>
            </a:r>
            <a:r>
              <a:rPr lang="es-MX" altLang="en-MX" dirty="0"/>
              <a:t>.</a:t>
            </a:r>
          </a:p>
          <a:p>
            <a:r>
              <a:rPr lang="es-MX" altLang="en-MX" dirty="0"/>
              <a:t>Puede producir un peligro RAW (</a:t>
            </a:r>
            <a:r>
              <a:rPr lang="es-MX" altLang="en-MX" dirty="0" err="1"/>
              <a:t>read-after-write</a:t>
            </a:r>
            <a:r>
              <a:rPr lang="es-MX" altLang="en-MX" dirty="0"/>
              <a:t>).</a:t>
            </a:r>
          </a:p>
        </p:txBody>
      </p:sp>
      <p:sp>
        <p:nvSpPr>
          <p:cNvPr id="53251" name="4 Marcador de pie de página">
            <a:extLst>
              <a:ext uri="{FF2B5EF4-FFF2-40B4-BE49-F238E27FC236}">
                <a16:creationId xmlns:a16="http://schemas.microsoft.com/office/drawing/2014/main" id="{8A8F0BFA-72E6-C79F-AB82-A49C2CD2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3252" name="5 Marcador de número de diapositiva">
            <a:extLst>
              <a:ext uri="{FF2B5EF4-FFF2-40B4-BE49-F238E27FC236}">
                <a16:creationId xmlns:a16="http://schemas.microsoft.com/office/drawing/2014/main" id="{2D4BC43E-B2AE-9671-EC5F-73F2B99968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4AE5AC-C461-CD42-9887-27B004C49621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pt-BR" altLang="en-US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Footer Placeholder 21">
            <a:extLst>
              <a:ext uri="{FF2B5EF4-FFF2-40B4-BE49-F238E27FC236}">
                <a16:creationId xmlns:a16="http://schemas.microsoft.com/office/drawing/2014/main" id="{87479E13-F37D-591D-12C8-C0E6EC0C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4274" name="Slide Number Placeholder 17">
            <a:extLst>
              <a:ext uri="{FF2B5EF4-FFF2-40B4-BE49-F238E27FC236}">
                <a16:creationId xmlns:a16="http://schemas.microsoft.com/office/drawing/2014/main" id="{96199CFA-7208-9AC1-6D2D-9DD9AA399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E966A7-C0D4-C645-BC40-A8AE1C0FE119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4275" name="4 Marcador de pie de página">
            <a:extLst>
              <a:ext uri="{FF2B5EF4-FFF2-40B4-BE49-F238E27FC236}">
                <a16:creationId xmlns:a16="http://schemas.microsoft.com/office/drawing/2014/main" id="{780B5B67-27BB-C3F1-BF31-264B96BFD177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54276" name="5 Marcador de número de diapositiva">
            <a:extLst>
              <a:ext uri="{FF2B5EF4-FFF2-40B4-BE49-F238E27FC236}">
                <a16:creationId xmlns:a16="http://schemas.microsoft.com/office/drawing/2014/main" id="{C13D22C5-A0E5-9440-E793-3F7E9FA8C5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55BAFC1-ACE9-EC4A-B439-D6719C07B70E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4277" name="Rectangle 2">
            <a:extLst>
              <a:ext uri="{FF2B5EF4-FFF2-40B4-BE49-F238E27FC236}">
                <a16:creationId xmlns:a16="http://schemas.microsoft.com/office/drawing/2014/main" id="{683135D1-B885-9495-4FF6-56E8B204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Dependencias de nombre</a:t>
            </a:r>
            <a:endParaRPr lang="en-US" altLang="es-MX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FFFDE375-634D-34DA-0540-BC446D94F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Dependencias de salida.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Dos instrucciones guardan sus resultados en la misma parte.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Ejemplo: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$t0, $t1, $t2	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t0 = t1 + t2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$t0, $t3, $t4	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t0 = t3 + t4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Si son ejecutadas fuera de orden,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altLang="es-MX" dirty="0"/>
              <a:t> se queda con un valor incorrecto.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Puede producir un peligro WAW (</a:t>
            </a:r>
            <a:r>
              <a:rPr lang="es-MX" altLang="es-MX" dirty="0" err="1"/>
              <a:t>write-after-write</a:t>
            </a:r>
            <a:r>
              <a:rPr lang="es-MX" altLang="es-MX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Footer Placeholder 21">
            <a:extLst>
              <a:ext uri="{FF2B5EF4-FFF2-40B4-BE49-F238E27FC236}">
                <a16:creationId xmlns:a16="http://schemas.microsoft.com/office/drawing/2014/main" id="{6C653212-346F-1195-7463-DFD67B6B2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6322" name="Slide Number Placeholder 17">
            <a:extLst>
              <a:ext uri="{FF2B5EF4-FFF2-40B4-BE49-F238E27FC236}">
                <a16:creationId xmlns:a16="http://schemas.microsoft.com/office/drawing/2014/main" id="{A8A6204E-C933-9677-7075-42AD9C0DC7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CEFCF0-BF8E-174F-BD0B-10D9B8F8D215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6323" name="4 Marcador de pie de página">
            <a:extLst>
              <a:ext uri="{FF2B5EF4-FFF2-40B4-BE49-F238E27FC236}">
                <a16:creationId xmlns:a16="http://schemas.microsoft.com/office/drawing/2014/main" id="{F5BB3084-D529-ABFF-7FAB-484F224CDB2F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56324" name="5 Marcador de número de diapositiva">
            <a:extLst>
              <a:ext uri="{FF2B5EF4-FFF2-40B4-BE49-F238E27FC236}">
                <a16:creationId xmlns:a16="http://schemas.microsoft.com/office/drawing/2014/main" id="{9B246696-66A6-34FB-7060-6A5779D0311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7F54F09-C23F-2745-B950-6546D683484A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6325" name="Rectangle 2">
            <a:extLst>
              <a:ext uri="{FF2B5EF4-FFF2-40B4-BE49-F238E27FC236}">
                <a16:creationId xmlns:a16="http://schemas.microsoft.com/office/drawing/2014/main" id="{0207B789-4D08-19C8-F819-DDE77C9D5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Dependencias de nombre</a:t>
            </a:r>
            <a:endParaRPr lang="en-US" altLang="es-MX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1F47D8A-3E60-3098-4F43-44814AC040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 startAt="2"/>
            </a:pPr>
            <a:r>
              <a:rPr lang="es-MX" altLang="es-MX" dirty="0" err="1"/>
              <a:t>Antidependencias</a:t>
            </a:r>
            <a:r>
              <a:rPr lang="es-MX" altLang="es-MX" dirty="0"/>
              <a:t>.</a:t>
            </a:r>
            <a:endParaRPr lang="en-US" altLang="es-MX" dirty="0"/>
          </a:p>
          <a:p>
            <a:pPr marL="850900" lvl="1" indent="-457200" eaLnBrk="1" hangingPunct="1"/>
            <a:r>
              <a:rPr lang="es-MX" altLang="es-MX" dirty="0"/>
              <a:t>La primera instrucción necesita un valor que la segunda instrucción actualiza.</a:t>
            </a:r>
          </a:p>
          <a:p>
            <a:pPr marL="850900" lvl="1" indent="-457200" eaLnBrk="1" hangingPunct="1"/>
            <a:r>
              <a:rPr lang="es-MX" altLang="es-MX" dirty="0"/>
              <a:t>Ejemplo: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$t4, $t0, $t1	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t4 = t0 + t1</a:t>
            </a:r>
          </a:p>
          <a:p>
            <a:pPr marL="850900" lvl="1" indent="-457200" eaLnBrk="1" hangingPunct="1">
              <a:buFont typeface="Wingdings 2" pitchFamily="2" charset="2"/>
              <a:buNone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sub $t0, $a0, $t2	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t0 = a0 + t2</a:t>
            </a:r>
          </a:p>
          <a:p>
            <a:pPr marL="850900" lvl="1" indent="-457200" eaLnBrk="1" hangingPunct="1"/>
            <a:r>
              <a:rPr lang="es-MX" altLang="es-MX" dirty="0"/>
              <a:t>Si son ejecutadas fuera de orden,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altLang="es-MX" dirty="0"/>
              <a:t> lee el valor actualizado de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altLang="es-MX" dirty="0"/>
              <a:t>.</a:t>
            </a:r>
          </a:p>
          <a:p>
            <a:pPr marL="850900" lvl="1" indent="-457200" eaLnBrk="1" hangingPunct="1"/>
            <a:r>
              <a:rPr lang="es-MX" altLang="es-MX" dirty="0"/>
              <a:t>Puede producir un peligro WAR (</a:t>
            </a:r>
            <a:r>
              <a:rPr lang="es-MX" altLang="es-MX" dirty="0" err="1"/>
              <a:t>write-after-read</a:t>
            </a:r>
            <a:r>
              <a:rPr lang="es-MX" altLang="es-MX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5679E-EA92-4F1C-9D61-BAAA96C7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Temario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56E2D6-8A75-4D41-824A-D8279D191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Introducción.</a:t>
            </a:r>
          </a:p>
          <a:p>
            <a:r>
              <a:rPr lang="es-MX" dirty="0"/>
              <a:t>Peligros.</a:t>
            </a:r>
          </a:p>
          <a:p>
            <a:r>
              <a:rPr lang="es-MX" dirty="0"/>
              <a:t>Scheduling estático.</a:t>
            </a:r>
          </a:p>
          <a:p>
            <a:r>
              <a:rPr lang="es-MX" dirty="0"/>
              <a:t>Scheduling dinámico.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03AD22-270B-4587-A544-92B4C724E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C39985-90B1-4763-BC6E-7084FC3A9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56286-369C-F54E-84A2-D8D6633123B1}" type="slidenum">
              <a:rPr lang="pt-BR" altLang="en-US" smtClean="0"/>
              <a:pPr>
                <a:defRPr/>
              </a:pPr>
              <a:t>2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23289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Footer Placeholder 21">
            <a:extLst>
              <a:ext uri="{FF2B5EF4-FFF2-40B4-BE49-F238E27FC236}">
                <a16:creationId xmlns:a16="http://schemas.microsoft.com/office/drawing/2014/main" id="{BC9C3E88-7A78-68DE-C8C3-671E6C922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8370" name="Slide Number Placeholder 17">
            <a:extLst>
              <a:ext uri="{FF2B5EF4-FFF2-40B4-BE49-F238E27FC236}">
                <a16:creationId xmlns:a16="http://schemas.microsoft.com/office/drawing/2014/main" id="{C8EBFEE8-C036-13EA-6B72-BC2E807259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CD6294-5D9D-C84C-9F43-0BBEDD9B9181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8371" name="4 Marcador de pie de página">
            <a:extLst>
              <a:ext uri="{FF2B5EF4-FFF2-40B4-BE49-F238E27FC236}">
                <a16:creationId xmlns:a16="http://schemas.microsoft.com/office/drawing/2014/main" id="{F7479C9A-6C44-E8BF-3F32-92AD0D4AF11B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58372" name="5 Marcador de número de diapositiva">
            <a:extLst>
              <a:ext uri="{FF2B5EF4-FFF2-40B4-BE49-F238E27FC236}">
                <a16:creationId xmlns:a16="http://schemas.microsoft.com/office/drawing/2014/main" id="{A067D2CD-66A4-E7D5-90C8-40FE8DCB8C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19FA169-C6BA-494F-A282-A5EA362B1DA7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8373" name="Rectangle 2">
            <a:extLst>
              <a:ext uri="{FF2B5EF4-FFF2-40B4-BE49-F238E27FC236}">
                <a16:creationId xmlns:a16="http://schemas.microsoft.com/office/drawing/2014/main" id="{3738859C-A94E-688F-291E-0FE9569E8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Dependencias de nombre</a:t>
            </a:r>
            <a:endParaRPr lang="en-US" altLang="es-MX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F77473C-A475-6B04-336A-769BE70C1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pPr marL="495300" indent="-495300" eaLnBrk="1" hangingPunct="1"/>
            <a:r>
              <a:rPr lang="es-MX" altLang="es-MX"/>
              <a:t>Dos métodos básicos para eliminar las dependencias de nombre: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Renombrar los registros.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/>
              <a:t>Usar un buffer para reordenar (reorder buffer o ROB).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endParaRPr lang="en-U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Footer Placeholder 21">
            <a:extLst>
              <a:ext uri="{FF2B5EF4-FFF2-40B4-BE49-F238E27FC236}">
                <a16:creationId xmlns:a16="http://schemas.microsoft.com/office/drawing/2014/main" id="{97B7C106-23CA-2169-5B4F-4FDE2A241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0418" name="Slide Number Placeholder 17">
            <a:extLst>
              <a:ext uri="{FF2B5EF4-FFF2-40B4-BE49-F238E27FC236}">
                <a16:creationId xmlns:a16="http://schemas.microsoft.com/office/drawing/2014/main" id="{50F53E33-04AA-B5A2-5470-3A7C8221E2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691F40-634B-2B49-9AC5-D3988D47797B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0419" name="4 Marcador de pie de página">
            <a:extLst>
              <a:ext uri="{FF2B5EF4-FFF2-40B4-BE49-F238E27FC236}">
                <a16:creationId xmlns:a16="http://schemas.microsoft.com/office/drawing/2014/main" id="{E8328C3C-1AC4-432F-3955-E690B03CCD92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60420" name="5 Marcador de número de diapositiva">
            <a:extLst>
              <a:ext uri="{FF2B5EF4-FFF2-40B4-BE49-F238E27FC236}">
                <a16:creationId xmlns:a16="http://schemas.microsoft.com/office/drawing/2014/main" id="{D4EE1186-B177-E1AD-6F44-7EDD750609A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D3A87B4-4A7C-BC46-B8CC-99F05EF44D6B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0421" name="Rectangle 2">
            <a:extLst>
              <a:ext uri="{FF2B5EF4-FFF2-40B4-BE49-F238E27FC236}">
                <a16:creationId xmlns:a16="http://schemas.microsoft.com/office/drawing/2014/main" id="{8C0F8691-9052-DC9D-9BB9-D3CE6D2C9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Renombrar registros</a:t>
            </a:r>
            <a:endParaRPr lang="en-US" altLang="es-MX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7644A70-D0C3-05DA-C411-D247FFDC79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La CPU mantiene una lista de registros virtuales.</a:t>
            </a:r>
          </a:p>
          <a:p>
            <a:pPr eaLnBrk="1" hangingPunct="1"/>
            <a:r>
              <a:rPr lang="es-MX" altLang="es-MX" dirty="0"/>
              <a:t>Los registros virtuales son invisibles al programador.</a:t>
            </a:r>
          </a:p>
          <a:p>
            <a:pPr eaLnBrk="1" hangingPunct="1"/>
            <a:r>
              <a:rPr lang="es-MX" altLang="es-MX" dirty="0"/>
              <a:t>Se asignan dinámicamente cuando un registro físico aparece como un registro destino.</a:t>
            </a:r>
          </a:p>
          <a:p>
            <a:pPr eaLnBrk="1" hangingPunct="1"/>
            <a:r>
              <a:rPr lang="es-MX" altLang="es-MX" dirty="0"/>
              <a:t>La CPU mantiene un mapeo entre registros virtuales y registros físicos.</a:t>
            </a:r>
          </a:p>
          <a:p>
            <a:pPr eaLnBrk="1" hangingPunct="1"/>
            <a:r>
              <a:rPr lang="es-MX" altLang="es-MX" dirty="0"/>
              <a:t>Varios registros virtuales pueden estar mapeados al mismo registro físico.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>
            <a:extLst>
              <a:ext uri="{FF2B5EF4-FFF2-40B4-BE49-F238E27FC236}">
                <a16:creationId xmlns:a16="http://schemas.microsoft.com/office/drawing/2014/main" id="{21D27010-4CEE-6CC2-F9EC-12376430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n-MX"/>
              <a:t>Renombrar registros</a:t>
            </a:r>
            <a:endParaRPr lang="es-ES" altLang="en-MX"/>
          </a:p>
        </p:txBody>
      </p:sp>
      <p:sp>
        <p:nvSpPr>
          <p:cNvPr id="62466" name="Rectangle 3">
            <a:extLst>
              <a:ext uri="{FF2B5EF4-FFF2-40B4-BE49-F238E27FC236}">
                <a16:creationId xmlns:a16="http://schemas.microsoft.com/office/drawing/2014/main" id="{0222B087-535A-0A74-142C-4DD7F54F14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s-MX"/>
              <a:t>Este mapeo funciona como una historia del registro físico.</a:t>
            </a:r>
          </a:p>
          <a:p>
            <a:endParaRPr lang="es-MX" altLang="en-MX"/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1618DBB-188A-4474-A93D-2A291911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063851C-C528-4DF3-8F25-98C635FD6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56286-369C-F54E-84A2-D8D6633123B1}" type="slidenum">
              <a:rPr lang="pt-BR" altLang="en-US" smtClean="0"/>
              <a:pPr>
                <a:defRPr/>
              </a:pPr>
              <a:t>22</a:t>
            </a:fld>
            <a:endParaRPr lang="pt-BR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Footer Placeholder 21">
            <a:extLst>
              <a:ext uri="{FF2B5EF4-FFF2-40B4-BE49-F238E27FC236}">
                <a16:creationId xmlns:a16="http://schemas.microsoft.com/office/drawing/2014/main" id="{5C26D680-0F7C-D04D-DE41-3F1BBE258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3490" name="Slide Number Placeholder 17">
            <a:extLst>
              <a:ext uri="{FF2B5EF4-FFF2-40B4-BE49-F238E27FC236}">
                <a16:creationId xmlns:a16="http://schemas.microsoft.com/office/drawing/2014/main" id="{28AC4045-C654-F696-0708-5BB479681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90E5F2-81F1-7A41-84D9-3FBF0DD6C467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3491" name="4 Marcador de pie de página">
            <a:extLst>
              <a:ext uri="{FF2B5EF4-FFF2-40B4-BE49-F238E27FC236}">
                <a16:creationId xmlns:a16="http://schemas.microsoft.com/office/drawing/2014/main" id="{0A7883B4-7E8F-8EB3-53CB-4EA0A964E42F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63492" name="5 Marcador de número de diapositiva">
            <a:extLst>
              <a:ext uri="{FF2B5EF4-FFF2-40B4-BE49-F238E27FC236}">
                <a16:creationId xmlns:a16="http://schemas.microsoft.com/office/drawing/2014/main" id="{51ECB3E7-8222-C983-F886-6405DB802E2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900CE3B-6E25-0141-8BBD-644DC372B7AB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3493" name="Rectangle 2">
            <a:extLst>
              <a:ext uri="{FF2B5EF4-FFF2-40B4-BE49-F238E27FC236}">
                <a16:creationId xmlns:a16="http://schemas.microsoft.com/office/drawing/2014/main" id="{7486B4D6-FCF1-F08F-168F-70DAC1738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Renombrar registros</a:t>
            </a:r>
            <a:endParaRPr lang="en-US" altLang="es-MX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F64AD844-7565-49CA-0B93-9A592B630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altLang="es-MX" dirty="0"/>
              <a:t>Ejemplo: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es-ES_tradnl" altLang="es-MX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</a:t>
            </a: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$r2, $r2, $r3 	</a:t>
            </a:r>
            <a:r>
              <a:rPr lang="es-ES_tradnl" altLang="es-MX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r2 = r2 * r3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s-ES_tradnl" altLang="es-MX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</a:t>
            </a: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$r4, $r2, 1 	</a:t>
            </a:r>
            <a:r>
              <a:rPr lang="es-ES_tradnl" altLang="es-MX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r4 = r2 + 1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s-ES_tradnl" altLang="es-MX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</a:t>
            </a: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$r2, $r3, 1 	</a:t>
            </a:r>
            <a:r>
              <a:rPr lang="es-ES_tradnl" altLang="es-MX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r2 = r3 + 1</a:t>
            </a: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 div $r5, $r2, $r4 	</a:t>
            </a:r>
            <a:r>
              <a:rPr lang="es-ES_tradnl" altLang="es-MX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r5 = r2 / r4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es-MX" dirty="0"/>
              <a:t>Dependencias de salida: 1 y 3 por </a:t>
            </a:r>
            <a:r>
              <a:rPr lang="es-ES_tradnl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$r2</a:t>
            </a:r>
            <a:r>
              <a:rPr lang="es-ES_tradnl" altLang="es-MX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es-MX" dirty="0" err="1"/>
              <a:t>Antidependencias</a:t>
            </a:r>
            <a:r>
              <a:rPr lang="es-ES_tradnl" altLang="es-MX" dirty="0"/>
              <a:t>: 2 y 3 por </a:t>
            </a:r>
            <a:r>
              <a:rPr lang="es-ES_tradnl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$r2</a:t>
            </a:r>
            <a:r>
              <a:rPr lang="es-ES_tradnl" altLang="es-MX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es-MX" dirty="0"/>
              <a:t>Dependencias verdaderas: 1 y 2 por </a:t>
            </a:r>
            <a:r>
              <a:rPr lang="es-ES_tradnl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$r2</a:t>
            </a:r>
            <a:r>
              <a:rPr lang="es-ES_tradnl" altLang="es-MX" dirty="0"/>
              <a:t>, 2 y 4 por </a:t>
            </a:r>
            <a:r>
              <a:rPr lang="es-ES_tradnl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$r4</a:t>
            </a:r>
            <a:r>
              <a:rPr lang="es-ES_tradnl" altLang="es-MX" dirty="0"/>
              <a:t>, 3 y 4 por </a:t>
            </a:r>
            <a:r>
              <a:rPr lang="es-ES_tradnl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$r2</a:t>
            </a:r>
            <a:r>
              <a:rPr lang="es-ES_tradnl" altLang="es-MX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es-MX" dirty="0"/>
              <a:t>El programa debe correr en orden.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1">
            <a:extLst>
              <a:ext uri="{FF2B5EF4-FFF2-40B4-BE49-F238E27FC236}">
                <a16:creationId xmlns:a16="http://schemas.microsoft.com/office/drawing/2014/main" id="{28166829-C317-3F13-8E16-A8F22115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5538" name="Slide Number Placeholder 17">
            <a:extLst>
              <a:ext uri="{FF2B5EF4-FFF2-40B4-BE49-F238E27FC236}">
                <a16:creationId xmlns:a16="http://schemas.microsoft.com/office/drawing/2014/main" id="{73370642-E5A3-F632-65B0-14AE78389F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EAE5C5-1886-FA46-9B11-BDF35E43ABCE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5539" name="4 Marcador de pie de página">
            <a:extLst>
              <a:ext uri="{FF2B5EF4-FFF2-40B4-BE49-F238E27FC236}">
                <a16:creationId xmlns:a16="http://schemas.microsoft.com/office/drawing/2014/main" id="{3EB91A6F-E288-0953-5228-10328C449293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65540" name="5 Marcador de número de diapositiva">
            <a:extLst>
              <a:ext uri="{FF2B5EF4-FFF2-40B4-BE49-F238E27FC236}">
                <a16:creationId xmlns:a16="http://schemas.microsoft.com/office/drawing/2014/main" id="{4D8A0264-4F53-331D-7E6E-6F923A92CA4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9BADC53-AE41-7041-AF76-AA8BE4175604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5541" name="Rectangle 2">
            <a:extLst>
              <a:ext uri="{FF2B5EF4-FFF2-40B4-BE49-F238E27FC236}">
                <a16:creationId xmlns:a16="http://schemas.microsoft.com/office/drawing/2014/main" id="{E6706F22-E269-01FB-D327-FB0CACAB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Renombrar registros</a:t>
            </a:r>
            <a:endParaRPr lang="en-US" altLang="es-MX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E352830-F706-CEA4-F03E-1CA99EBE58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altLang="es-MX" dirty="0"/>
              <a:t>Los registros se pueden etiquetar: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es-ES_tradnl" altLang="es-MX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</a:t>
            </a: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$r2_b, $r2_a, $r3_a 	</a:t>
            </a:r>
            <a:r>
              <a:rPr lang="es-ES_tradnl" altLang="es-MX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r2 = r2 * r3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s-ES_tradnl" altLang="es-MX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</a:t>
            </a: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$r4_b, $r2_b, 1 	</a:t>
            </a:r>
            <a:r>
              <a:rPr lang="es-ES_tradnl" altLang="es-MX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r4 = r2 + 1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s-ES_tradnl" altLang="es-MX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</a:t>
            </a: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$r2_c, $r3_a, 1 	</a:t>
            </a:r>
            <a:r>
              <a:rPr lang="es-ES_tradnl" altLang="es-MX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r2 = r3 + 1</a:t>
            </a:r>
          </a:p>
          <a:p>
            <a:pPr eaLnBrk="1" hangingPunct="1">
              <a:buFont typeface="Wingdings 2" pitchFamily="2" charset="2"/>
              <a:buNone/>
            </a:pPr>
            <a:r>
              <a:rPr lang="es-ES_tradnl" altLang="es-MX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 div $r5_b, $r2_c, $r4_b 	</a:t>
            </a:r>
            <a:r>
              <a:rPr lang="es-ES_tradnl" altLang="es-MX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r5 = r2 / r4</a:t>
            </a:r>
          </a:p>
          <a:p>
            <a:pPr eaLnBrk="1" hangingPunct="1"/>
            <a:r>
              <a:rPr lang="es-ES_tradnl" altLang="es-MX" dirty="0"/>
              <a:t>Ahora la instrucción 3 puede comenzar porque usa un registro </a:t>
            </a:r>
            <a:r>
              <a:rPr lang="es-ES_tradnl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$r2</a:t>
            </a:r>
            <a:r>
              <a:rPr lang="es-ES_tradnl" altLang="es-MX" dirty="0"/>
              <a:t> “diferente” que 1 y 2.</a:t>
            </a:r>
          </a:p>
          <a:p>
            <a:pPr eaLnBrk="1" hangingPunct="1"/>
            <a:r>
              <a:rPr lang="es-ES_tradnl" altLang="es-MX" dirty="0"/>
              <a:t>Las etiquetas funcionan como historia de cada registro: </a:t>
            </a:r>
            <a:r>
              <a:rPr lang="es-ES_tradnl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$r2_c</a:t>
            </a:r>
            <a:r>
              <a:rPr lang="es-ES_tradnl" altLang="es-MX" dirty="0"/>
              <a:t> es la versión más nueva de </a:t>
            </a:r>
            <a:r>
              <a:rPr lang="es-ES_tradnl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$r2</a:t>
            </a:r>
            <a:r>
              <a:rPr lang="es-ES_tradnl" altLang="es-MX" dirty="0"/>
              <a:t>, mientras que </a:t>
            </a:r>
            <a:r>
              <a:rPr lang="es-ES_tradnl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$r2_a</a:t>
            </a:r>
            <a:r>
              <a:rPr lang="es-ES_tradnl" altLang="es-MX" dirty="0"/>
              <a:t> es la versión más antigua.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21">
            <a:extLst>
              <a:ext uri="{FF2B5EF4-FFF2-40B4-BE49-F238E27FC236}">
                <a16:creationId xmlns:a16="http://schemas.microsoft.com/office/drawing/2014/main" id="{FAB5515B-F410-223B-E7C6-21CE8A01A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7586" name="Slide Number Placeholder 17">
            <a:extLst>
              <a:ext uri="{FF2B5EF4-FFF2-40B4-BE49-F238E27FC236}">
                <a16:creationId xmlns:a16="http://schemas.microsoft.com/office/drawing/2014/main" id="{84A244EE-3CAA-83F8-FDBA-4D45A42B78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888FB0-65A6-574E-8219-C82945DC4A90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7587" name="4 Marcador de pie de página">
            <a:extLst>
              <a:ext uri="{FF2B5EF4-FFF2-40B4-BE49-F238E27FC236}">
                <a16:creationId xmlns:a16="http://schemas.microsoft.com/office/drawing/2014/main" id="{7310506B-1678-C568-E339-0CD95D852F4F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67588" name="5 Marcador de número de diapositiva">
            <a:extLst>
              <a:ext uri="{FF2B5EF4-FFF2-40B4-BE49-F238E27FC236}">
                <a16:creationId xmlns:a16="http://schemas.microsoft.com/office/drawing/2014/main" id="{2441789E-CEEE-250F-A0EE-A494E524944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678A529-3789-3349-9209-B7B318CA2F97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7589" name="Rectangle 2">
            <a:extLst>
              <a:ext uri="{FF2B5EF4-FFF2-40B4-BE49-F238E27FC236}">
                <a16:creationId xmlns:a16="http://schemas.microsoft.com/office/drawing/2014/main" id="{28FF2A47-3163-57F5-BCC9-0EAE12BC4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ROB</a:t>
            </a:r>
            <a:endParaRPr lang="en-US" altLang="es-MX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20F62CB-3C79-A3F1-9746-EE658F69DF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Provee registros adicionales.</a:t>
            </a:r>
          </a:p>
          <a:p>
            <a:pPr eaLnBrk="1" hangingPunct="1"/>
            <a:r>
              <a:rPr lang="es-MX" altLang="es-MX" dirty="0"/>
              <a:t>Mantiene el resultado de una instrucción desde que termina hasta que se compromete.</a:t>
            </a:r>
          </a:p>
          <a:p>
            <a:pPr eaLnBrk="1" hangingPunct="1"/>
            <a:r>
              <a:rPr lang="es-MX" altLang="es-MX" dirty="0"/>
              <a:t>Cada entrada en el ROB tiene 4 campos:</a:t>
            </a:r>
          </a:p>
          <a:p>
            <a:pPr lvl="1" eaLnBrk="1" hangingPunct="1"/>
            <a:r>
              <a:rPr lang="es-MX" altLang="es-MX" dirty="0"/>
              <a:t>Tipo de instrucción: brinco, memoria o tipo R.</a:t>
            </a:r>
          </a:p>
          <a:p>
            <a:pPr lvl="1" eaLnBrk="1" hangingPunct="1"/>
            <a:r>
              <a:rPr lang="es-MX" altLang="es-MX" dirty="0"/>
              <a:t>Registro destino si es carga o tipo R.</a:t>
            </a:r>
          </a:p>
          <a:p>
            <a:pPr lvl="1" eaLnBrk="1" hangingPunct="1"/>
            <a:r>
              <a:rPr lang="es-MX" altLang="es-MX" dirty="0"/>
              <a:t>Valor de la instrucción.</a:t>
            </a:r>
          </a:p>
          <a:p>
            <a:pPr lvl="1" eaLnBrk="1" hangingPunct="1"/>
            <a:r>
              <a:rPr lang="es-MX" altLang="es-MX" dirty="0"/>
              <a:t>Indicador si la instrucción terminó y el valor es válido.</a:t>
            </a:r>
          </a:p>
          <a:p>
            <a:pPr eaLnBrk="1" hangingPunct="1"/>
            <a:r>
              <a:rPr lang="es-MX" altLang="es-MX" dirty="0"/>
              <a:t>Las entradas están ordenados en cola (FIFO).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21">
            <a:extLst>
              <a:ext uri="{FF2B5EF4-FFF2-40B4-BE49-F238E27FC236}">
                <a16:creationId xmlns:a16="http://schemas.microsoft.com/office/drawing/2014/main" id="{8FCE45A0-E545-95E7-AF8F-CD97D53B7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9634" name="Slide Number Placeholder 17">
            <a:extLst>
              <a:ext uri="{FF2B5EF4-FFF2-40B4-BE49-F238E27FC236}">
                <a16:creationId xmlns:a16="http://schemas.microsoft.com/office/drawing/2014/main" id="{FF73359B-3C9E-D15B-F16F-BA2DC58305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D5445D-3CDD-8C49-95E8-78D54A2D842A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9635" name="4 Marcador de pie de página">
            <a:extLst>
              <a:ext uri="{FF2B5EF4-FFF2-40B4-BE49-F238E27FC236}">
                <a16:creationId xmlns:a16="http://schemas.microsoft.com/office/drawing/2014/main" id="{FEA31D5E-80C1-ADE5-6457-B0FA64DE3204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69636" name="5 Marcador de número de diapositiva">
            <a:extLst>
              <a:ext uri="{FF2B5EF4-FFF2-40B4-BE49-F238E27FC236}">
                <a16:creationId xmlns:a16="http://schemas.microsoft.com/office/drawing/2014/main" id="{3CF8DD36-8846-EAA3-0E10-1F498DFE2E3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0762255-A847-CF4B-9A61-266E8DF9B3BA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9637" name="Rectangle 2">
            <a:extLst>
              <a:ext uri="{FF2B5EF4-FFF2-40B4-BE49-F238E27FC236}">
                <a16:creationId xmlns:a16="http://schemas.microsoft.com/office/drawing/2014/main" id="{FE2CE031-3B1E-85EE-0627-95CA54C85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ROB</a:t>
            </a:r>
            <a:endParaRPr lang="en-US" altLang="es-MX"/>
          </a:p>
        </p:txBody>
      </p:sp>
      <p:sp>
        <p:nvSpPr>
          <p:cNvPr id="69638" name="Rectangle 3">
            <a:extLst>
              <a:ext uri="{FF2B5EF4-FFF2-40B4-BE49-F238E27FC236}">
                <a16:creationId xmlns:a16="http://schemas.microsoft.com/office/drawing/2014/main" id="{FD7C33AB-B429-183F-AB8B-A724390F7E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/>
          </a:p>
        </p:txBody>
      </p:sp>
      <p:pic>
        <p:nvPicPr>
          <p:cNvPr id="69639" name="Picture 4">
            <a:extLst>
              <a:ext uri="{FF2B5EF4-FFF2-40B4-BE49-F238E27FC236}">
                <a16:creationId xmlns:a16="http://schemas.microsoft.com/office/drawing/2014/main" id="{86012327-F12C-506B-FE51-FEE550385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8472488" cy="4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21">
            <a:extLst>
              <a:ext uri="{FF2B5EF4-FFF2-40B4-BE49-F238E27FC236}">
                <a16:creationId xmlns:a16="http://schemas.microsoft.com/office/drawing/2014/main" id="{13001898-A206-A332-AB77-15DD9BAD9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1682" name="Slide Number Placeholder 17">
            <a:extLst>
              <a:ext uri="{FF2B5EF4-FFF2-40B4-BE49-F238E27FC236}">
                <a16:creationId xmlns:a16="http://schemas.microsoft.com/office/drawing/2014/main" id="{8FDEA037-FF84-22AD-91FF-AEB440F4B0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675B87-0D77-3E48-B6AC-3CE03BEE3A25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71683" name="4 Marcador de pie de página">
            <a:extLst>
              <a:ext uri="{FF2B5EF4-FFF2-40B4-BE49-F238E27FC236}">
                <a16:creationId xmlns:a16="http://schemas.microsoft.com/office/drawing/2014/main" id="{FDB90BB5-39B7-F6E8-9E4E-50756C0DE807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71684" name="5 Marcador de número de diapositiva">
            <a:extLst>
              <a:ext uri="{FF2B5EF4-FFF2-40B4-BE49-F238E27FC236}">
                <a16:creationId xmlns:a16="http://schemas.microsoft.com/office/drawing/2014/main" id="{18F89316-6C5B-D0F2-C08C-56764C493FE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10B84F6-1241-6145-B837-AC520A80D047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71685" name="Rectangle 2">
            <a:extLst>
              <a:ext uri="{FF2B5EF4-FFF2-40B4-BE49-F238E27FC236}">
                <a16:creationId xmlns:a16="http://schemas.microsoft.com/office/drawing/2014/main" id="{1289F527-97A2-C019-6188-FA5DDAB1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ROB</a:t>
            </a:r>
            <a:endParaRPr lang="en-US" altLang="es-MX"/>
          </a:p>
        </p:txBody>
      </p:sp>
      <p:sp>
        <p:nvSpPr>
          <p:cNvPr id="71686" name="Rectangle 3">
            <a:extLst>
              <a:ext uri="{FF2B5EF4-FFF2-40B4-BE49-F238E27FC236}">
                <a16:creationId xmlns:a16="http://schemas.microsoft.com/office/drawing/2014/main" id="{6CF4147E-0096-08F5-F4AB-F40D147C62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Si una instrucción necesita el valor de un registro, primero debe buscarlo en el ROB, de atrás hacia delante, y si no lo encuentra entonces lo toma del registro físico.</a:t>
            </a:r>
          </a:p>
          <a:p>
            <a:pPr eaLnBrk="1" hangingPunct="1"/>
            <a:endParaRPr lang="en-US" altLang="es-MX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Footer Placeholder 21">
            <a:extLst>
              <a:ext uri="{FF2B5EF4-FFF2-40B4-BE49-F238E27FC236}">
                <a16:creationId xmlns:a16="http://schemas.microsoft.com/office/drawing/2014/main" id="{C922C109-6504-5B68-DC39-0EF892CF4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3730" name="Slide Number Placeholder 17">
            <a:extLst>
              <a:ext uri="{FF2B5EF4-FFF2-40B4-BE49-F238E27FC236}">
                <a16:creationId xmlns:a16="http://schemas.microsoft.com/office/drawing/2014/main" id="{D0F651C5-E329-C15B-7BB8-851AD31500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EF5303-3045-E94C-95CC-E75FE273C48C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73731" name="4 Marcador de pie de página">
            <a:extLst>
              <a:ext uri="{FF2B5EF4-FFF2-40B4-BE49-F238E27FC236}">
                <a16:creationId xmlns:a16="http://schemas.microsoft.com/office/drawing/2014/main" id="{A39CAF53-6B30-205A-739D-9D714F4B1D0D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73732" name="5 Marcador de número de diapositiva">
            <a:extLst>
              <a:ext uri="{FF2B5EF4-FFF2-40B4-BE49-F238E27FC236}">
                <a16:creationId xmlns:a16="http://schemas.microsoft.com/office/drawing/2014/main" id="{520A6F09-ADE8-6EEC-F035-EE9B37B6674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90DAEB0-4060-524F-80B9-6BDF755E0DAD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73733" name="Rectangle 2">
            <a:extLst>
              <a:ext uri="{FF2B5EF4-FFF2-40B4-BE49-F238E27FC236}">
                <a16:creationId xmlns:a16="http://schemas.microsoft.com/office/drawing/2014/main" id="{A02ADD48-8088-908F-AE41-95BB96789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</a:t>
            </a:r>
            <a:endParaRPr lang="en-US" altLang="es-MX" dirty="0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2E4EB668-DDF6-5AD9-00C8-8DB1B6B483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Los procesadores superescalares son una extensión de la arquitectura pipeline simple que emiten y pueden ejecutar varias instrucciones a la vez.</a:t>
            </a:r>
          </a:p>
          <a:p>
            <a:pPr eaLnBrk="1" hangingPunct="1"/>
            <a:r>
              <a:rPr lang="es-MX" altLang="es-MX" dirty="0"/>
              <a:t>Producen más peligros y requieren soluciones más sofisticadas que el pipeline simple.</a:t>
            </a:r>
          </a:p>
          <a:p>
            <a:pPr eaLnBrk="1" hangingPunct="1"/>
            <a:r>
              <a:rPr lang="es-MX" altLang="es-MX" dirty="0"/>
              <a:t>Pueden alcanzar </a:t>
            </a:r>
            <a:r>
              <a:rPr lang="es-MX" altLang="es-MX" dirty="0" err="1"/>
              <a:t>CPIs</a:t>
            </a:r>
            <a:r>
              <a:rPr lang="es-MX" altLang="es-MX" dirty="0"/>
              <a:t> menores a 1.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4 Marcador de pie de página">
            <a:extLst>
              <a:ext uri="{FF2B5EF4-FFF2-40B4-BE49-F238E27FC236}">
                <a16:creationId xmlns:a16="http://schemas.microsoft.com/office/drawing/2014/main" id="{8F6D7C8C-BC35-3F08-14F3-88437CED0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9699" name="5 Marcador de número de diapositiva">
            <a:extLst>
              <a:ext uri="{FF2B5EF4-FFF2-40B4-BE49-F238E27FC236}">
                <a16:creationId xmlns:a16="http://schemas.microsoft.com/office/drawing/2014/main" id="{4C41BCD8-91ED-E3F8-17CE-F464D057EE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01587A-3A69-E448-95F9-FE8748FC5E78}" type="slidenum">
              <a:rPr lang="pt-BR" altLang="es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1F74047E-36AC-2275-F655-4FFCAEB95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Scheduling estático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8017AA1-0F13-E764-B0A1-396D8553CA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El procesador ejecuta las instrucciones en orden.</a:t>
            </a:r>
          </a:p>
          <a:p>
            <a:pPr eaLnBrk="1" hangingPunct="1"/>
            <a:r>
              <a:rPr lang="es-MX" altLang="es-MX" dirty="0"/>
              <a:t>El compilador:</a:t>
            </a:r>
          </a:p>
          <a:p>
            <a:pPr lvl="1" eaLnBrk="1" hangingPunct="1"/>
            <a:r>
              <a:rPr lang="es-MX" altLang="es-MX" dirty="0"/>
              <a:t>Puede cambiar el orden de ejecución.</a:t>
            </a:r>
          </a:p>
          <a:p>
            <a:pPr lvl="1" eaLnBrk="1" hangingPunct="1"/>
            <a:r>
              <a:rPr lang="es-MX" altLang="es-MX" dirty="0"/>
              <a:t>Genera el paquete de emisión.</a:t>
            </a:r>
          </a:p>
          <a:p>
            <a:pPr lvl="1" eaLnBrk="1" hangingPunct="1"/>
            <a:r>
              <a:rPr lang="es-MX" altLang="es-MX" dirty="0"/>
              <a:t>Trata de prevenir o reducir los peligros de datos y de control.</a:t>
            </a:r>
          </a:p>
          <a:p>
            <a:pPr eaLnBrk="1" hangingPunct="1"/>
            <a:r>
              <a:rPr lang="es-MX" altLang="es-MX" dirty="0"/>
              <a:t>La mayoría de procesadores móviles son superescalares con scheduling estático.</a:t>
            </a:r>
            <a:endParaRPr lang="es-ES" altLang="es-MX" dirty="0"/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21">
            <a:extLst>
              <a:ext uri="{FF2B5EF4-FFF2-40B4-BE49-F238E27FC236}">
                <a16:creationId xmlns:a16="http://schemas.microsoft.com/office/drawing/2014/main" id="{B586BC05-C71D-6C21-F1B6-D03BB780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8674" name="Slide Number Placeholder 17">
            <a:extLst>
              <a:ext uri="{FF2B5EF4-FFF2-40B4-BE49-F238E27FC236}">
                <a16:creationId xmlns:a16="http://schemas.microsoft.com/office/drawing/2014/main" id="{4466C46C-F953-3E11-B786-A958FBDD8C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0428E58-4968-624B-B40A-3186F57443F3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28675" name="4 Marcador de pie de página">
            <a:extLst>
              <a:ext uri="{FF2B5EF4-FFF2-40B4-BE49-F238E27FC236}">
                <a16:creationId xmlns:a16="http://schemas.microsoft.com/office/drawing/2014/main" id="{29449DA9-9FEA-C28B-3371-ABD8739685EF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28676" name="5 Marcador de número de diapositiva">
            <a:extLst>
              <a:ext uri="{FF2B5EF4-FFF2-40B4-BE49-F238E27FC236}">
                <a16:creationId xmlns:a16="http://schemas.microsoft.com/office/drawing/2014/main" id="{621B99C7-DF81-94D1-6F85-82C19E3389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EE9F5C3-2840-FE45-B567-4AAB8C18AB3C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28677" name="Rectangle 2">
            <a:extLst>
              <a:ext uri="{FF2B5EF4-FFF2-40B4-BE49-F238E27FC236}">
                <a16:creationId xmlns:a16="http://schemas.microsoft.com/office/drawing/2014/main" id="{4481590D-4B21-5267-AEA3-7B2300278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Introducción</a:t>
            </a:r>
            <a:endParaRPr lang="en-US" altLang="es-MX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FBE6091-5887-40C7-8397-34F5448C71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El término superescalar (</a:t>
            </a:r>
            <a:r>
              <a:rPr lang="en-US" altLang="es-MX" dirty="0"/>
              <a:t>superscalar</a:t>
            </a:r>
            <a:r>
              <a:rPr lang="es-MX" altLang="es-MX" dirty="0"/>
              <a:t>) fue acuñado a fines de los 80s.</a:t>
            </a:r>
          </a:p>
          <a:p>
            <a:pPr eaLnBrk="1" hangingPunct="1"/>
            <a:r>
              <a:rPr lang="es-MX" altLang="es-MX" dirty="0"/>
              <a:t>Todas las </a:t>
            </a:r>
            <a:r>
              <a:rPr lang="es-MX" altLang="es-MX" dirty="0" err="1"/>
              <a:t>CPUs</a:t>
            </a:r>
            <a:r>
              <a:rPr lang="es-MX" altLang="es-MX" dirty="0"/>
              <a:t> modernas son superescalares.</a:t>
            </a:r>
          </a:p>
          <a:p>
            <a:pPr eaLnBrk="1" hangingPunct="1"/>
            <a:r>
              <a:rPr lang="es-MX" altLang="es-MX" dirty="0"/>
              <a:t>Es un desarrollo de la arquitectura con pipeline.</a:t>
            </a:r>
          </a:p>
          <a:p>
            <a:pPr eaLnBrk="1" hangingPunct="1"/>
            <a:r>
              <a:rPr lang="es-MX" altLang="es-MX" dirty="0"/>
              <a:t>El pipeline se replica y en cada ciclo de reloj se emiten varias instrucciones.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4 Marcador de pie de página">
            <a:extLst>
              <a:ext uri="{FF2B5EF4-FFF2-40B4-BE49-F238E27FC236}">
                <a16:creationId xmlns:a16="http://schemas.microsoft.com/office/drawing/2014/main" id="{F01F91BF-97CC-7FFA-356A-EC7F17BD9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2771" name="5 Marcador de número de diapositiva">
            <a:extLst>
              <a:ext uri="{FF2B5EF4-FFF2-40B4-BE49-F238E27FC236}">
                <a16:creationId xmlns:a16="http://schemas.microsoft.com/office/drawing/2014/main" id="{00157A61-CF5A-D4E6-B171-385F23EAB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B8778C-6124-D246-8F49-44E4902928FB}" type="slidenum">
              <a:rPr lang="pt-BR" altLang="es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63A1B678-1908-DED1-09F1-888EEEF7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s-ES" altLang="es-MX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98358D3C-23D8-C561-D181-74925781B3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Considerar un procesador MIPS superescalar con scheduling estático y doble emisión.</a:t>
            </a:r>
          </a:p>
          <a:p>
            <a:pPr eaLnBrk="1" hangingPunct="1"/>
            <a:r>
              <a:rPr lang="es-MX" altLang="es-MX" dirty="0"/>
              <a:t>Limitación: solo una instrucción puede ser de tipo R o brinco y la otra puede ser una carga o un store.</a:t>
            </a:r>
          </a:p>
          <a:p>
            <a:pPr eaLnBrk="1" hangingPunct="1"/>
            <a:r>
              <a:rPr lang="es-MX" altLang="es-MX" dirty="0"/>
              <a:t>El paquete de emisión tiene 8 bytes (2 instrucciones).</a:t>
            </a:r>
          </a:p>
          <a:p>
            <a:pPr eaLnBrk="1" hangingPunct="1"/>
            <a:r>
              <a:rPr lang="es-MX" altLang="es-MX" dirty="0"/>
              <a:t>La instrucción R o de brinco se pone primero y luego la instrucción de memoria.</a:t>
            </a:r>
          </a:p>
          <a:p>
            <a:pPr eaLnBrk="1" hangingPunct="1"/>
            <a:endParaRPr lang="es-E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4 Marcador de pie de página">
            <a:extLst>
              <a:ext uri="{FF2B5EF4-FFF2-40B4-BE49-F238E27FC236}">
                <a16:creationId xmlns:a16="http://schemas.microsoft.com/office/drawing/2014/main" id="{D9A00D77-6CF1-B00C-9CF7-40028441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3795" name="5 Marcador de número de diapositiva">
            <a:extLst>
              <a:ext uri="{FF2B5EF4-FFF2-40B4-BE49-F238E27FC236}">
                <a16:creationId xmlns:a16="http://schemas.microsoft.com/office/drawing/2014/main" id="{B4B9005B-F3C6-0779-F32D-BB5619B1B5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55A667-40AC-5942-80A9-A4DC07E342EA}" type="slidenum">
              <a:rPr lang="pt-BR" altLang="es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720410CA-4EF3-28A7-3B5B-D716587CC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s-ES" altLang="es-MX"/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960FC24E-1486-1DA6-990C-5FA615E831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>
              <a:buFont typeface="Wingdings 2" pitchFamily="2" charset="2"/>
              <a:buNone/>
            </a:pPr>
            <a:r>
              <a:rPr lang="es-MX" altLang="es-MX" sz="1600" b="1" dirty="0"/>
              <a:t>Fuente: COD-HSI 5, p. 335</a:t>
            </a:r>
            <a:endParaRPr lang="es-ES" altLang="es-MX" sz="1600" b="1" dirty="0"/>
          </a:p>
          <a:p>
            <a:pPr eaLnBrk="1" hangingPunct="1"/>
            <a:endParaRPr lang="es-ES" altLang="es-MX" dirty="0"/>
          </a:p>
        </p:txBody>
      </p:sp>
      <p:pic>
        <p:nvPicPr>
          <p:cNvPr id="98308" name="Picture 4">
            <a:extLst>
              <a:ext uri="{FF2B5EF4-FFF2-40B4-BE49-F238E27FC236}">
                <a16:creationId xmlns:a16="http://schemas.microsoft.com/office/drawing/2014/main" id="{150781A5-283F-2282-8C83-DD16B8FFB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8125694" cy="2628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0F886-AFD7-E6BC-913B-86AFE52D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X" dirty="0"/>
              <a:t>Ejemplo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22E130-0D22-E25E-344E-339A72555B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MX" dirty="0"/>
              </a:p>
              <a:p>
                <a:endParaRPr lang="en-MX" dirty="0"/>
              </a:p>
              <a:p>
                <a:endParaRPr lang="en-MX" dirty="0"/>
              </a:p>
              <a:p>
                <a:endParaRPr lang="en-MX" dirty="0"/>
              </a:p>
              <a:p>
                <a:endParaRPr lang="en-MX" dirty="0"/>
              </a:p>
              <a:p>
                <a:endParaRPr lang="en-MX" dirty="0"/>
              </a:p>
              <a:p>
                <a:endParaRPr lang="en-MX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MX" b="0" i="0" smtClean="0">
                            <a:latin typeface="Cambria Math" panose="02040503050406030204" pitchFamily="18" charset="0"/>
                          </a:rPr>
                          <m:t>CPI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=0.5</m:t>
                        </m:r>
                      </m:e>
                    </m:func>
                  </m:oMath>
                </a14:m>
                <a:r>
                  <a:rPr lang="es-MX" dirty="0"/>
                  <a:t>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MX" b="0" i="0" dirty="0" smtClean="0">
                        <a:latin typeface="Cambria Math" panose="02040503050406030204" pitchFamily="18" charset="0"/>
                      </a:rPr>
                      <m:t>IPC</m:t>
                    </m:r>
                    <m:r>
                      <a:rPr lang="es-MX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s-MX" b="0" i="0" dirty="0" smtClean="0">
                            <a:latin typeface="Cambria Math" panose="02040503050406030204" pitchFamily="18" charset="0"/>
                          </a:rPr>
                          <m:t>CPI</m:t>
                        </m:r>
                      </m:den>
                    </m:f>
                    <m:r>
                      <a:rPr lang="es-MX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MX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22E130-0D22-E25E-344E-339A72555B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7C194-606E-59BC-81DC-1193614C4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07748-EAFF-5ED9-D649-EC3A91F08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57AEE-F75F-874E-9FF2-18F4F2A4113F}" type="slidenum">
              <a:rPr lang="pt-BR" altLang="en-MX" smtClean="0"/>
              <a:pPr>
                <a:defRPr/>
              </a:pPr>
              <a:t>32</a:t>
            </a:fld>
            <a:endParaRPr lang="pt-BR" altLang="en-MX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428FC7A-E246-82EA-CBC7-6DB0327FB92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87624" y="1916688"/>
          <a:ext cx="60960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47962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8547291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082725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X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CPI = C /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92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79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119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1.17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27346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MX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42487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MX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785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625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(n / 2) + 4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dirty="0"/>
                        <a:t>((n / 2) + 4) /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713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86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4 Marcador de pie de página">
            <a:extLst>
              <a:ext uri="{FF2B5EF4-FFF2-40B4-BE49-F238E27FC236}">
                <a16:creationId xmlns:a16="http://schemas.microsoft.com/office/drawing/2014/main" id="{04FD9F52-76BC-33B8-1D78-F66EA5C4C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4819" name="5 Marcador de número de diapositiva">
            <a:extLst>
              <a:ext uri="{FF2B5EF4-FFF2-40B4-BE49-F238E27FC236}">
                <a16:creationId xmlns:a16="http://schemas.microsoft.com/office/drawing/2014/main" id="{7CAE7BF7-32FA-D08F-A2AB-C5B8931BCC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A3EA4F-0827-F944-B3EB-E3465E8DBC10}" type="slidenum">
              <a:rPr lang="pt-BR" altLang="es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E35BCF34-3809-D4C6-3FF3-98598E29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</a:t>
            </a:r>
            <a:endParaRPr lang="es-ES" altLang="es-MX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6E7F23C0-AC43-48DA-5699-CA62681675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La forma de tratar los peligros depende de cada procesador.</a:t>
            </a:r>
          </a:p>
          <a:p>
            <a:pPr eaLnBrk="1" hangingPunct="1"/>
            <a:r>
              <a:rPr lang="es-MX" altLang="es-MX" dirty="0"/>
              <a:t>En algunos procesadores simples:</a:t>
            </a:r>
          </a:p>
          <a:p>
            <a:pPr lvl="1" eaLnBrk="1" hangingPunct="1"/>
            <a:r>
              <a:rPr lang="es-MX" altLang="es-MX" dirty="0"/>
              <a:t>El compilador quita todos los peligros insertando instrucciones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s-MX" altLang="es-MX" dirty="0"/>
              <a:t>.</a:t>
            </a:r>
          </a:p>
          <a:p>
            <a:pPr lvl="1" eaLnBrk="1" hangingPunct="1"/>
            <a:r>
              <a:rPr lang="es-MX" altLang="es-MX" dirty="0"/>
              <a:t>No hay detección de peligros por hardware ni detenciones (</a:t>
            </a:r>
            <a:r>
              <a:rPr lang="es-MX" altLang="es-MX" dirty="0" err="1"/>
              <a:t>stalls</a:t>
            </a:r>
            <a:r>
              <a:rPr lang="es-MX" altLang="es-MX" dirty="0"/>
              <a:t>).</a:t>
            </a:r>
          </a:p>
          <a:p>
            <a:pPr eaLnBrk="1" hangingPunct="1"/>
            <a:endParaRPr lang="es-E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Título">
            <a:extLst>
              <a:ext uri="{FF2B5EF4-FFF2-40B4-BE49-F238E27FC236}">
                <a16:creationId xmlns:a16="http://schemas.microsoft.com/office/drawing/2014/main" id="{8DF9D910-BB74-CE7C-1A56-E8B1657F2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MX"/>
              <a:t>Peligros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E3575D07-027F-D238-B193-CC030F382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Por ejemplo, en un procesador con doble emisión el compilador convierte el siguiente código: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$t1, $t2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paquete i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sub $t3, </a:t>
            </a:r>
            <a:r>
              <a:rPr lang="es-MX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$t4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paquete i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r>
              <a:rPr lang="es-MX" dirty="0"/>
              <a:t> en: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$t1, $t2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paquete i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paquete i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sub $t3, </a:t>
            </a:r>
            <a:r>
              <a:rPr lang="es-MX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$t0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$t4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paquete i + 1</a:t>
            </a:r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  <a:p>
            <a:pPr>
              <a:buFont typeface="Wingdings 2" panose="05020102010507070707" pitchFamily="18" charset="2"/>
              <a:buChar char=""/>
              <a:defRPr/>
            </a:pPr>
            <a:endParaRPr lang="es-MX" dirty="0"/>
          </a:p>
        </p:txBody>
      </p:sp>
      <p:sp>
        <p:nvSpPr>
          <p:cNvPr id="35844" name="4 Marcador de pie de página">
            <a:extLst>
              <a:ext uri="{FF2B5EF4-FFF2-40B4-BE49-F238E27FC236}">
                <a16:creationId xmlns:a16="http://schemas.microsoft.com/office/drawing/2014/main" id="{CF024C7B-D6A6-88E0-08B8-930BC2EB1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5845" name="5 Marcador de número de diapositiva">
            <a:extLst>
              <a:ext uri="{FF2B5EF4-FFF2-40B4-BE49-F238E27FC236}">
                <a16:creationId xmlns:a16="http://schemas.microsoft.com/office/drawing/2014/main" id="{741BE275-FCB6-E3C6-BAD6-2A8356AA0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41530A-804C-6645-8630-9F76053E2709}" type="slidenum">
              <a:rPr lang="pt-BR" altLang="es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4 Marcador de pie de página">
            <a:extLst>
              <a:ext uri="{FF2B5EF4-FFF2-40B4-BE49-F238E27FC236}">
                <a16:creationId xmlns:a16="http://schemas.microsoft.com/office/drawing/2014/main" id="{A96256A9-3572-E96B-7003-87EFFEB36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6867" name="5 Marcador de número de diapositiva">
            <a:extLst>
              <a:ext uri="{FF2B5EF4-FFF2-40B4-BE49-F238E27FC236}">
                <a16:creationId xmlns:a16="http://schemas.microsoft.com/office/drawing/2014/main" id="{46DEC548-8656-3612-10D5-01C86789B3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50B2FF-01DE-DA44-B6B9-84BF9681FA6C}" type="slidenum">
              <a:rPr lang="pt-BR" altLang="es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pt-BR" altLang="es-MX" sz="1200">
              <a:solidFill>
                <a:srgbClr val="F30000"/>
              </a:solidFill>
            </a:endParaRPr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0BB96E57-46D4-B417-E512-B80A62E7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Peligros</a:t>
            </a:r>
            <a:endParaRPr lang="es-ES" altLang="es-MX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A8865617-F29A-4F07-FCAD-600AD7F15A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En otros procesadores más sofisticados:</a:t>
            </a:r>
          </a:p>
          <a:p>
            <a:pPr lvl="1" eaLnBrk="1" hangingPunct="1"/>
            <a:r>
              <a:rPr lang="es-MX" altLang="es-MX" dirty="0"/>
              <a:t>El hardware detecta peligros de datos verdaderos y genera detenciones entre dos paquetes de emisión.</a:t>
            </a:r>
          </a:p>
          <a:p>
            <a:pPr lvl="1" eaLnBrk="1" hangingPunct="1"/>
            <a:r>
              <a:rPr lang="es-MX" altLang="es-MX" dirty="0"/>
              <a:t>El compilador elimina las dependencias entre las instrucciones del mismo paquete de emisión.</a:t>
            </a:r>
          </a:p>
          <a:p>
            <a:pPr eaLnBrk="1" hangingPunct="1"/>
            <a:endParaRPr lang="es-E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1 Título">
            <a:extLst>
              <a:ext uri="{FF2B5EF4-FFF2-40B4-BE49-F238E27FC236}">
                <a16:creationId xmlns:a16="http://schemas.microsoft.com/office/drawing/2014/main" id="{948A5F48-AE53-407C-CDC6-E95C21BFD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F814B6E9-A0C9-8945-43FA-2F6470CC7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Scheduling estático:</a:t>
            </a:r>
          </a:p>
          <a:p>
            <a:pPr eaLnBrk="1" hangingPunct="1"/>
            <a:r>
              <a:rPr lang="es-MX" altLang="es-MX" dirty="0"/>
              <a:t>Las instrucciones corren en el orden dictado por el compilador.</a:t>
            </a:r>
          </a:p>
          <a:p>
            <a:pPr eaLnBrk="1" hangingPunct="1"/>
            <a:r>
              <a:rPr lang="es-MX" altLang="es-MX" dirty="0"/>
              <a:t>Si los peligros no se detectan por hardware, el compilador debe hacerlo.</a:t>
            </a:r>
          </a:p>
          <a:p>
            <a:pPr eaLnBrk="1" hangingPunct="1"/>
            <a:r>
              <a:rPr lang="es-MX" altLang="es-MX" dirty="0"/>
              <a:t>Es más fácil de implementar que el scheduling dinámico.</a:t>
            </a:r>
          </a:p>
          <a:p>
            <a:pPr eaLnBrk="1" hangingPunct="1"/>
            <a:r>
              <a:rPr lang="es-MX" altLang="es-MX" dirty="0"/>
              <a:t>Se usa principalmente en procesadores móviles.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</p:txBody>
      </p:sp>
      <p:sp>
        <p:nvSpPr>
          <p:cNvPr id="58372" name="4 Marcador de pie de página">
            <a:extLst>
              <a:ext uri="{FF2B5EF4-FFF2-40B4-BE49-F238E27FC236}">
                <a16:creationId xmlns:a16="http://schemas.microsoft.com/office/drawing/2014/main" id="{E41C8EC4-77CA-CA11-98F2-477D1C0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8373" name="5 Marcador de número de diapositiva">
            <a:extLst>
              <a:ext uri="{FF2B5EF4-FFF2-40B4-BE49-F238E27FC236}">
                <a16:creationId xmlns:a16="http://schemas.microsoft.com/office/drawing/2014/main" id="{418CDDB5-1B04-0A42-1DF9-9A1D1C6E82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A43A17-060F-7E47-98CA-52BC2BA83602}" type="slidenum">
              <a:rPr lang="pt-BR" altLang="es-MX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pt-BR" altLang="es-MX" sz="1200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21">
            <a:extLst>
              <a:ext uri="{FF2B5EF4-FFF2-40B4-BE49-F238E27FC236}">
                <a16:creationId xmlns:a16="http://schemas.microsoft.com/office/drawing/2014/main" id="{8FB82284-6018-FA0E-B1B6-8C438B8FB8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8674" name="Slide Number Placeholder 17">
            <a:extLst>
              <a:ext uri="{FF2B5EF4-FFF2-40B4-BE49-F238E27FC236}">
                <a16:creationId xmlns:a16="http://schemas.microsoft.com/office/drawing/2014/main" id="{C6238F6B-873A-1F42-B432-9B4F26AD8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BEF97B-93D5-5144-A7D6-3D00375EE129}" type="slidenum">
              <a:rPr lang="pt-BR" altLang="en-US" smtClean="0">
                <a:solidFill>
                  <a:srgbClr val="F30000"/>
                </a:solidFill>
              </a:rPr>
              <a:pPr/>
              <a:t>37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DA6EF41-E119-0C79-9523-4315F2F5C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n-US" dirty="0"/>
              <a:t>Scheduling dinámico</a:t>
            </a:r>
            <a:endParaRPr lang="es-ES" altLang="en-US" dirty="0"/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8079E584-E33D-D15B-EBC1-254ABEDB29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US" dirty="0"/>
              <a:t>El procesador puede reordenar las instrucciones.</a:t>
            </a:r>
          </a:p>
          <a:p>
            <a:r>
              <a:rPr lang="es-MX" altLang="en-US" dirty="0"/>
              <a:t>La mayoría de procesadores de escritorio son superescalares con scheduling dinámico.</a:t>
            </a:r>
          </a:p>
          <a:p>
            <a:r>
              <a:rPr lang="es-MX" altLang="en-US" dirty="0"/>
              <a:t>La mayoría emplean alguna variante de un método de scheduling dinámico conocido como algoritmo de </a:t>
            </a:r>
            <a:r>
              <a:rPr lang="es-MX" altLang="en-US" dirty="0" err="1"/>
              <a:t>Tomasulo</a:t>
            </a:r>
            <a:r>
              <a:rPr lang="es-MX" altLang="en-US" dirty="0"/>
              <a:t>.</a:t>
            </a:r>
          </a:p>
          <a:p>
            <a:r>
              <a:rPr lang="es-MX" altLang="es-MX" dirty="0"/>
              <a:t>Desarrollado por Robert Tomasulo para el mainframe IBM 360/91.</a:t>
            </a:r>
          </a:p>
          <a:p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21">
            <a:extLst>
              <a:ext uri="{FF2B5EF4-FFF2-40B4-BE49-F238E27FC236}">
                <a16:creationId xmlns:a16="http://schemas.microsoft.com/office/drawing/2014/main" id="{14FB64D4-EDD5-91D8-95B8-E573E6948D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29698" name="Slide Number Placeholder 17">
            <a:extLst>
              <a:ext uri="{FF2B5EF4-FFF2-40B4-BE49-F238E27FC236}">
                <a16:creationId xmlns:a16="http://schemas.microsoft.com/office/drawing/2014/main" id="{B26F0C8C-2AC2-8F78-33FB-D8AD0FF3E2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D28BE-4B44-5647-A7EF-A02B08857044}" type="slidenum">
              <a:rPr lang="pt-BR" altLang="en-US" smtClean="0">
                <a:solidFill>
                  <a:srgbClr val="F30000"/>
                </a:solidFill>
              </a:rPr>
              <a:pPr/>
              <a:t>38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29699" name="4 Marcador de pie de página">
            <a:extLst>
              <a:ext uri="{FF2B5EF4-FFF2-40B4-BE49-F238E27FC236}">
                <a16:creationId xmlns:a16="http://schemas.microsoft.com/office/drawing/2014/main" id="{A5350EEC-2227-4EDD-8D30-18C7FC9C2AF9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29700" name="5 Marcador de número de diapositiva">
            <a:extLst>
              <a:ext uri="{FF2B5EF4-FFF2-40B4-BE49-F238E27FC236}">
                <a16:creationId xmlns:a16="http://schemas.microsoft.com/office/drawing/2014/main" id="{D3D5BF79-A8F1-AE94-6A68-2985630EE0A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B2BAA88-555B-7946-ABBA-2E72715D3AC3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29701" name="Rectangle 2">
            <a:extLst>
              <a:ext uri="{FF2B5EF4-FFF2-40B4-BE49-F238E27FC236}">
                <a16:creationId xmlns:a16="http://schemas.microsoft.com/office/drawing/2014/main" id="{18A66BBC-EC80-3B6E-B74E-D111D0A09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Características</a:t>
            </a:r>
            <a:endParaRPr lang="en-US" altLang="es-MX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BBF9335-96C8-4530-2B42-BF2FEB874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pPr eaLnBrk="1" hangingPunct="1"/>
            <a:r>
              <a:rPr lang="es-MX" altLang="es-MX"/>
              <a:t>No permite la ejecución de una instrucción mientras sus operandos no están listos.</a:t>
            </a:r>
          </a:p>
          <a:p>
            <a:pPr eaLnBrk="1" hangingPunct="1"/>
            <a:r>
              <a:rPr lang="es-MX" altLang="es-MX"/>
              <a:t>Así se eliminan los peligros RAW.</a:t>
            </a:r>
          </a:p>
          <a:p>
            <a:pPr eaLnBrk="1" hangingPunct="1"/>
            <a:r>
              <a:rPr lang="es-MX" altLang="es-MX"/>
              <a:t>Utiliza estaciones de reserva para renombrar registros y eliminar los peligros WAR y WAW.</a:t>
            </a:r>
          </a:p>
          <a:p>
            <a:pPr eaLnBrk="1" hangingPunct="1"/>
            <a:r>
              <a:rPr lang="es-MX" altLang="es-MX"/>
              <a:t>Permite especulación dinámica de brincos.</a:t>
            </a:r>
          </a:p>
          <a:p>
            <a:pPr eaLnBrk="1" hangingPunct="1"/>
            <a:r>
              <a:rPr lang="es-MX" altLang="es-MX"/>
              <a:t>Utiliza un ROB (reorder buffer) para guardar las instrucciones mientras se comprometen.</a:t>
            </a:r>
          </a:p>
          <a:p>
            <a:pPr eaLnBrk="1" hangingPunct="1"/>
            <a:endParaRPr lang="es-MX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74BEF2BC-DF4B-1B20-7B89-DEB382B55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n-US"/>
              <a:t>Características</a:t>
            </a: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A0262589-5DAB-46C7-B793-F20904E2B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s-MX"/>
              <a:t>Cuando una instrucción se compromete, se le permite actualizar el banco de registros o la memoria de datos.</a:t>
            </a:r>
          </a:p>
          <a:p>
            <a:r>
              <a:rPr lang="es-MX" altLang="es-MX"/>
              <a:t>Permite que las instrucciones se ejecuten en desorden.</a:t>
            </a:r>
            <a:endParaRPr lang="es-MX" altLang="en-US"/>
          </a:p>
          <a:p>
            <a:r>
              <a:rPr lang="es-MX" altLang="en-US"/>
              <a:t>La emisión de instrucciones y el compromiso se hacen en orden.</a:t>
            </a:r>
          </a:p>
          <a:p>
            <a:endParaRPr lang="es-MX" altLang="en-US"/>
          </a:p>
        </p:txBody>
      </p:sp>
      <p:sp>
        <p:nvSpPr>
          <p:cNvPr id="31747" name="Footer Placeholder 4">
            <a:extLst>
              <a:ext uri="{FF2B5EF4-FFF2-40B4-BE49-F238E27FC236}">
                <a16:creationId xmlns:a16="http://schemas.microsoft.com/office/drawing/2014/main" id="{0C9AAE6E-53D6-B72A-ACA4-D3A3056348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1748" name="Slide Number Placeholder 5">
            <a:extLst>
              <a:ext uri="{FF2B5EF4-FFF2-40B4-BE49-F238E27FC236}">
                <a16:creationId xmlns:a16="http://schemas.microsoft.com/office/drawing/2014/main" id="{723F6ECC-ECFD-721E-430E-75303E306A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7FA659-9BB0-1A44-BF03-584A0EC9075A}" type="slidenum">
              <a:rPr lang="pt-BR" altLang="en-US" smtClean="0">
                <a:solidFill>
                  <a:srgbClr val="F30000"/>
                </a:solidFill>
              </a:rPr>
              <a:pPr/>
              <a:t>39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21">
            <a:extLst>
              <a:ext uri="{FF2B5EF4-FFF2-40B4-BE49-F238E27FC236}">
                <a16:creationId xmlns:a16="http://schemas.microsoft.com/office/drawing/2014/main" id="{0BFC8EFD-349E-D430-8A83-75128391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0722" name="Slide Number Placeholder 17">
            <a:extLst>
              <a:ext uri="{FF2B5EF4-FFF2-40B4-BE49-F238E27FC236}">
                <a16:creationId xmlns:a16="http://schemas.microsoft.com/office/drawing/2014/main" id="{438E250A-44B5-E0F1-1F04-5FDD7E553B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EA7353-38F5-3440-BE6D-A1BA9C3F4456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0723" name="4 Marcador de pie de página">
            <a:extLst>
              <a:ext uri="{FF2B5EF4-FFF2-40B4-BE49-F238E27FC236}">
                <a16:creationId xmlns:a16="http://schemas.microsoft.com/office/drawing/2014/main" id="{147BE807-88FC-BBCC-F6C6-B8550E3FCA0C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30724" name="5 Marcador de número de diapositiva">
            <a:extLst>
              <a:ext uri="{FF2B5EF4-FFF2-40B4-BE49-F238E27FC236}">
                <a16:creationId xmlns:a16="http://schemas.microsoft.com/office/drawing/2014/main" id="{6090E312-0CE0-0C24-4584-D9A759B3823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0609171-73C5-2140-8BE0-5A90017E72BE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0725" name="Rectangle 2">
            <a:extLst>
              <a:ext uri="{FF2B5EF4-FFF2-40B4-BE49-F238E27FC236}">
                <a16:creationId xmlns:a16="http://schemas.microsoft.com/office/drawing/2014/main" id="{9EF23239-8F17-3DF5-CC30-ECA892698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Introducción</a:t>
            </a:r>
            <a:endParaRPr lang="en-US" altLang="es-MX"/>
          </a:p>
        </p:txBody>
      </p:sp>
      <p:sp>
        <p:nvSpPr>
          <p:cNvPr id="30726" name="Rectangle 3">
            <a:extLst>
              <a:ext uri="{FF2B5EF4-FFF2-40B4-BE49-F238E27FC236}">
                <a16:creationId xmlns:a16="http://schemas.microsoft.com/office/drawing/2014/main" id="{E2B0288B-4230-C8B1-6726-F7945A7D9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pPr eaLnBrk="1" hangingPunct="1"/>
            <a:r>
              <a:rPr lang="es-MX" altLang="es-MX" dirty="0"/>
              <a:t>Superescalar de grado 3.</a:t>
            </a:r>
            <a:endParaRPr lang="en-US" altLang="es-MX" dirty="0"/>
          </a:p>
        </p:txBody>
      </p:sp>
      <p:pic>
        <p:nvPicPr>
          <p:cNvPr id="30727" name="Picture 4">
            <a:extLst>
              <a:ext uri="{FF2B5EF4-FFF2-40B4-BE49-F238E27FC236}">
                <a16:creationId xmlns:a16="http://schemas.microsoft.com/office/drawing/2014/main" id="{6BFF5954-233C-D4C0-EDD0-7AE153571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81250"/>
            <a:ext cx="5943600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21">
            <a:extLst>
              <a:ext uri="{FF2B5EF4-FFF2-40B4-BE49-F238E27FC236}">
                <a16:creationId xmlns:a16="http://schemas.microsoft.com/office/drawing/2014/main" id="{073B9A3A-1DC3-26C2-59A2-86378D6B7D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2770" name="Slide Number Placeholder 17">
            <a:extLst>
              <a:ext uri="{FF2B5EF4-FFF2-40B4-BE49-F238E27FC236}">
                <a16:creationId xmlns:a16="http://schemas.microsoft.com/office/drawing/2014/main" id="{030C4B4F-231E-DF87-87E2-7E08319D43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2E298-31D6-9C4D-B34D-5C4EDB218F61}" type="slidenum">
              <a:rPr lang="pt-BR" altLang="en-US" smtClean="0">
                <a:solidFill>
                  <a:srgbClr val="F30000"/>
                </a:solidFill>
              </a:rPr>
              <a:pPr/>
              <a:t>40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32771" name="4 Marcador de pie de página">
            <a:extLst>
              <a:ext uri="{FF2B5EF4-FFF2-40B4-BE49-F238E27FC236}">
                <a16:creationId xmlns:a16="http://schemas.microsoft.com/office/drawing/2014/main" id="{9B5777D6-336C-46CB-96C5-BB5E205FD67C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32772" name="5 Marcador de número de diapositiva">
            <a:extLst>
              <a:ext uri="{FF2B5EF4-FFF2-40B4-BE49-F238E27FC236}">
                <a16:creationId xmlns:a16="http://schemas.microsoft.com/office/drawing/2014/main" id="{F1C3155B-C3F7-332E-050E-B3A5C95014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7F108EC-FDEF-9E43-93F6-9490BEEF1D57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0607CBBE-3606-5548-8F76-55D6B794C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Estaciones de reserva</a:t>
            </a:r>
            <a:endParaRPr lang="en-US" altLang="es-MX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F4A84F2-00C3-3BF7-EB0C-05D87E877E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 err="1"/>
              <a:t>Reservation</a:t>
            </a:r>
            <a:r>
              <a:rPr lang="es-MX" altLang="es-MX" dirty="0"/>
              <a:t> </a:t>
            </a:r>
            <a:r>
              <a:rPr lang="es-MX" altLang="es-MX" dirty="0" err="1"/>
              <a:t>stations</a:t>
            </a:r>
            <a:r>
              <a:rPr lang="es-MX" altLang="es-MX" dirty="0"/>
              <a:t> (RS).</a:t>
            </a:r>
          </a:p>
          <a:p>
            <a:pPr eaLnBrk="1" hangingPunct="1"/>
            <a:r>
              <a:rPr lang="es-MX" altLang="es-MX" dirty="0"/>
              <a:t>Guardan los operandos tan pronto están disponibles.</a:t>
            </a:r>
          </a:p>
          <a:p>
            <a:pPr eaLnBrk="1" hangingPunct="1"/>
            <a:r>
              <a:rPr lang="es-MX" altLang="es-MX" dirty="0"/>
              <a:t>Las instrucciones con dependencias apuntan a la RS de donde obtendrán sus operandos.</a:t>
            </a:r>
          </a:p>
          <a:p>
            <a:pPr eaLnBrk="1" hangingPunct="1"/>
            <a:r>
              <a:rPr lang="es-MX" altLang="es-MX" dirty="0"/>
              <a:t>Generalmente, hay más RS que registros físicos.</a:t>
            </a:r>
            <a:endParaRPr lang="en-US" altLang="es-MX" dirty="0"/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21">
            <a:extLst>
              <a:ext uri="{FF2B5EF4-FFF2-40B4-BE49-F238E27FC236}">
                <a16:creationId xmlns:a16="http://schemas.microsoft.com/office/drawing/2014/main" id="{22952385-0D2D-2CDA-8964-00F398A83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4818" name="Slide Number Placeholder 17">
            <a:extLst>
              <a:ext uri="{FF2B5EF4-FFF2-40B4-BE49-F238E27FC236}">
                <a16:creationId xmlns:a16="http://schemas.microsoft.com/office/drawing/2014/main" id="{524AF7D9-3ED3-2747-A8F5-131C662DE9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DA5B41-A03D-0D48-804C-68F7A3A46577}" type="slidenum">
              <a:rPr lang="pt-BR" altLang="en-US" smtClean="0">
                <a:solidFill>
                  <a:srgbClr val="F30000"/>
                </a:solidFill>
              </a:rPr>
              <a:pPr/>
              <a:t>41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1CC872D-549C-34AA-274E-6A9FC0F51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n-US"/>
              <a:t>Estaciones de reserva</a:t>
            </a:r>
            <a:endParaRPr lang="es-ES" altLang="en-US"/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49A2FE8-768D-31C9-A734-C2A3438174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s-MX" altLang="en-US" dirty="0"/>
          </a:p>
          <a:p>
            <a:pPr>
              <a:lnSpc>
                <a:spcPct val="90000"/>
              </a:lnSpc>
            </a:pPr>
            <a:endParaRPr lang="es-MX" altLang="en-US" dirty="0"/>
          </a:p>
          <a:p>
            <a:pPr>
              <a:lnSpc>
                <a:spcPct val="90000"/>
              </a:lnSpc>
            </a:pPr>
            <a:endParaRPr lang="es-MX" altLang="en-US" dirty="0"/>
          </a:p>
          <a:p>
            <a:pPr>
              <a:lnSpc>
                <a:spcPct val="90000"/>
              </a:lnSpc>
            </a:pPr>
            <a:endParaRPr lang="es-MX" altLang="en-US" dirty="0"/>
          </a:p>
          <a:p>
            <a:pPr>
              <a:lnSpc>
                <a:spcPct val="90000"/>
              </a:lnSpc>
            </a:pPr>
            <a:endParaRPr lang="es-MX" altLang="en-US" dirty="0"/>
          </a:p>
          <a:p>
            <a:pPr>
              <a:lnSpc>
                <a:spcPct val="90000"/>
              </a:lnSpc>
            </a:pPr>
            <a:endParaRPr lang="es-MX" altLang="en-US" dirty="0"/>
          </a:p>
          <a:p>
            <a:pPr>
              <a:lnSpc>
                <a:spcPct val="90000"/>
              </a:lnSpc>
            </a:pPr>
            <a:endParaRPr lang="es-MX" altLang="en-US" dirty="0"/>
          </a:p>
          <a:p>
            <a:pPr>
              <a:lnSpc>
                <a:spcPct val="90000"/>
              </a:lnSpc>
            </a:pPr>
            <a:endParaRPr lang="es-MX" altLang="en-US" dirty="0"/>
          </a:p>
          <a:p>
            <a:pPr>
              <a:lnSpc>
                <a:spcPct val="90000"/>
              </a:lnSpc>
            </a:pPr>
            <a:endParaRPr lang="es-MX" altLang="en-US" dirty="0"/>
          </a:p>
          <a:p>
            <a:pPr>
              <a:lnSpc>
                <a:spcPct val="90000"/>
              </a:lnSpc>
              <a:buFont typeface="Wingdings 2" pitchFamily="2" charset="2"/>
              <a:buNone/>
            </a:pPr>
            <a:r>
              <a:rPr lang="es-MX" altLang="en-US" sz="1600" b="1" dirty="0"/>
              <a:t>Fuente: COD-HSI 5, p. 340</a:t>
            </a:r>
            <a:endParaRPr lang="es-ES" altLang="en-US" sz="16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C8C8776-F62F-45EA-B850-D6BA1FE1F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943" y="1833086"/>
            <a:ext cx="5839257" cy="3853909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21">
            <a:extLst>
              <a:ext uri="{FF2B5EF4-FFF2-40B4-BE49-F238E27FC236}">
                <a16:creationId xmlns:a16="http://schemas.microsoft.com/office/drawing/2014/main" id="{C1E5DB21-D367-42F3-1444-2A86D505C0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5842" name="Slide Number Placeholder 17">
            <a:extLst>
              <a:ext uri="{FF2B5EF4-FFF2-40B4-BE49-F238E27FC236}">
                <a16:creationId xmlns:a16="http://schemas.microsoft.com/office/drawing/2014/main" id="{FB49989D-DFBB-D617-8481-B661305680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316449-D5D4-EF48-A428-D6C77F86C35E}" type="slidenum">
              <a:rPr lang="pt-BR" altLang="en-US" smtClean="0">
                <a:solidFill>
                  <a:srgbClr val="F30000"/>
                </a:solidFill>
              </a:rPr>
              <a:pPr/>
              <a:t>42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35843" name="4 Marcador de pie de página">
            <a:extLst>
              <a:ext uri="{FF2B5EF4-FFF2-40B4-BE49-F238E27FC236}">
                <a16:creationId xmlns:a16="http://schemas.microsoft.com/office/drawing/2014/main" id="{31C193F0-19B0-6E02-C66E-316A6647FA4A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35844" name="5 Marcador de número de diapositiva">
            <a:extLst>
              <a:ext uri="{FF2B5EF4-FFF2-40B4-BE49-F238E27FC236}">
                <a16:creationId xmlns:a16="http://schemas.microsoft.com/office/drawing/2014/main" id="{08D66D6B-D950-02E9-1BAE-53450333AE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972348C-139A-B743-947B-816A295EBBE9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5845" name="Rectangle 2">
            <a:extLst>
              <a:ext uri="{FF2B5EF4-FFF2-40B4-BE49-F238E27FC236}">
                <a16:creationId xmlns:a16="http://schemas.microsoft.com/office/drawing/2014/main" id="{496CCE01-8860-1390-D45C-867DBBAE4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Estaciones de reserva</a:t>
            </a:r>
            <a:endParaRPr lang="en-US" altLang="es-MX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5B049D5-66AB-C11B-5707-26FABDA6CE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Cada RS tiene 7 campos: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</a:t>
            </a:r>
            <a:r>
              <a:rPr lang="es-MX" altLang="es-MX" dirty="0"/>
              <a:t> – La operación a realizar.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MX" altLang="es-MX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s-MX" altLang="es-MX" dirty="0"/>
              <a:t>,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MX" altLang="es-MX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– El valor de los operandos libres.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s-MX" altLang="es-MX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s-MX" altLang="es-MX" dirty="0"/>
              <a:t>,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s-MX" altLang="es-MX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 – Las RS de donde saldrán los operandos. Un 0 indica que los operandos ya están en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MX" altLang="es-MX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s-MX" altLang="es-MX" dirty="0"/>
              <a:t> o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MX" altLang="es-MX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MX" altLang="es-MX" dirty="0"/>
              <a:t>, o que son innecesarios.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MX" altLang="es-MX" dirty="0"/>
              <a:t> – Si la operación es una carga o un store, aquí se guarda la dirección efectiva.</a:t>
            </a:r>
          </a:p>
          <a:p>
            <a:pPr lvl="1" eaLnBrk="1" hangingPunct="1">
              <a:lnSpc>
                <a:spcPct val="90000"/>
              </a:lnSpc>
            </a:pP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Busy</a:t>
            </a:r>
            <a:r>
              <a:rPr lang="es-MX" altLang="es-MX" dirty="0"/>
              <a:t> – Indica que la RS y la correspondiente unidad funcional están ocupadas.</a:t>
            </a:r>
          </a:p>
          <a:p>
            <a:pPr eaLnBrk="1" hangingPunct="1">
              <a:lnSpc>
                <a:spcPct val="90000"/>
              </a:lnSpc>
            </a:pP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oter Placeholder 21">
            <a:extLst>
              <a:ext uri="{FF2B5EF4-FFF2-40B4-BE49-F238E27FC236}">
                <a16:creationId xmlns:a16="http://schemas.microsoft.com/office/drawing/2014/main" id="{2AA2F8FD-3F2C-EE3D-D637-51A0EAE244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7890" name="Slide Number Placeholder 17">
            <a:extLst>
              <a:ext uri="{FF2B5EF4-FFF2-40B4-BE49-F238E27FC236}">
                <a16:creationId xmlns:a16="http://schemas.microsoft.com/office/drawing/2014/main" id="{AF449E01-792E-E35D-7083-BA74B04185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1A55F4-CD47-874B-B01C-4C7148FAC63E}" type="slidenum">
              <a:rPr lang="pt-BR" altLang="en-US" smtClean="0">
                <a:solidFill>
                  <a:srgbClr val="F30000"/>
                </a:solidFill>
              </a:rPr>
              <a:pPr/>
              <a:t>43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37891" name="4 Marcador de pie de página">
            <a:extLst>
              <a:ext uri="{FF2B5EF4-FFF2-40B4-BE49-F238E27FC236}">
                <a16:creationId xmlns:a16="http://schemas.microsoft.com/office/drawing/2014/main" id="{109F3F24-2B09-3BCE-E9F6-6528772BE2DF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C0C7048F-20A5-B893-25B7-70303946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Estaciones de reserva</a:t>
            </a:r>
            <a:endParaRPr lang="en-US" altLang="es-MX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6637A03-28D8-8F80-88C9-9923B6491E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Además, el banco de registros tiene 1 campo extra:</a:t>
            </a:r>
          </a:p>
          <a:p>
            <a:pPr lvl="1" eaLnBrk="1" hangingPunct="1"/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s-MX" altLang="es-MX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MX" altLang="es-MX" dirty="0"/>
              <a:t> – El número de RS que contiene la operación cuyo resultado va a ser guardado en este registro. Si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s-MX" altLang="es-MX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MX" altLang="es-MX" dirty="0"/>
              <a:t> es 0, no hay ninguna instrucción activa que vaya a guardar algo en este registro.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87AE0E5E-B9CE-8CC1-9A91-07944D410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n-MX"/>
              <a:t>Bus de datos común</a:t>
            </a:r>
            <a:endParaRPr lang="es-ES" altLang="en-MX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B9B32E48-3EDF-6974-43C4-BF18F1A04A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/>
              <a:t>CDB – Common Data Bus.</a:t>
            </a:r>
          </a:p>
          <a:p>
            <a:r>
              <a:rPr lang="es-MX" altLang="es-MX"/>
              <a:t>Permite pasar el resultado de una instrucción, antes de que se comprometa, a otras instrucciones que necesiten ese valor.</a:t>
            </a:r>
          </a:p>
          <a:p>
            <a:endParaRPr lang="es-MX" altLang="en-MX"/>
          </a:p>
          <a:p>
            <a:endParaRPr lang="es-ES" altLang="en-MX"/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CB02BAD-2DA3-4E8A-B5BE-70D5F11FB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6F056811-E2E3-40C3-B46F-0DE53A41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56286-369C-F54E-84A2-D8D6633123B1}" type="slidenum">
              <a:rPr lang="pt-BR" altLang="en-US" smtClean="0"/>
              <a:pPr>
                <a:defRPr/>
              </a:pPr>
              <a:t>44</a:t>
            </a:fld>
            <a:endParaRPr lang="pt-B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CC3A4A68-4F93-C098-DDFD-5158A8F55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n-MX"/>
              <a:t>Compromiso</a:t>
            </a:r>
            <a:endParaRPr lang="es-ES" altLang="en-MX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E5245A8E-9498-F568-65DD-C7E96BB2DF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itchFamily="2" charset="2"/>
              <a:buChar char=""/>
            </a:pPr>
            <a:r>
              <a:rPr lang="es-MX" altLang="es-MX"/>
              <a:t>Las instrucciones pasan por una etapa llamada </a:t>
            </a:r>
            <a:r>
              <a:rPr lang="es-MX" altLang="es-MX" i="1"/>
              <a:t>compromiso</a:t>
            </a:r>
            <a:r>
              <a:rPr lang="es-MX" altLang="es-MX"/>
              <a:t> (commit).</a:t>
            </a:r>
          </a:p>
          <a:p>
            <a:pPr eaLnBrk="1" hangingPunct="1">
              <a:buFont typeface="Wingdings 2" pitchFamily="2" charset="2"/>
              <a:buChar char=""/>
            </a:pPr>
            <a:r>
              <a:rPr lang="es-MX" altLang="es-MX"/>
              <a:t>Para poder comprometerse, una instrucción debe ser no especulada y estar al frente del ROB.</a:t>
            </a:r>
          </a:p>
          <a:p>
            <a:pPr eaLnBrk="1" hangingPunct="1">
              <a:buFont typeface="Wingdings 2" pitchFamily="2" charset="2"/>
              <a:buChar char=""/>
            </a:pPr>
            <a:r>
              <a:rPr lang="es-MX" altLang="es-MX"/>
              <a:t>Sólo entonces se le permite escribir al banco de registros o a la memoria.</a:t>
            </a:r>
          </a:p>
          <a:p>
            <a:pPr eaLnBrk="1" hangingPunct="1">
              <a:buFont typeface="Wingdings 2" pitchFamily="2" charset="2"/>
              <a:buChar char=""/>
            </a:pPr>
            <a:r>
              <a:rPr lang="es-MX" altLang="es-MX"/>
              <a:t>Las instrucciones de ejecutan fuera de orden pero se comprometen en orden.</a:t>
            </a:r>
          </a:p>
          <a:p>
            <a:pPr eaLnBrk="1" hangingPunct="1">
              <a:buFont typeface="Wingdings 2" pitchFamily="2" charset="2"/>
              <a:buChar char=""/>
            </a:pPr>
            <a:endParaRPr lang="es-ES" altLang="en-MX"/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19F4F3-FA74-4CB1-A36E-E52705B64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04EBC7C-EF64-4B2F-A365-EB013300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56286-369C-F54E-84A2-D8D6633123B1}" type="slidenum">
              <a:rPr lang="pt-BR" altLang="en-US" smtClean="0"/>
              <a:pPr>
                <a:defRPr/>
              </a:pPr>
              <a:t>45</a:t>
            </a:fld>
            <a:endParaRPr lang="pt-B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oter Placeholder 21">
            <a:extLst>
              <a:ext uri="{FF2B5EF4-FFF2-40B4-BE49-F238E27FC236}">
                <a16:creationId xmlns:a16="http://schemas.microsoft.com/office/drawing/2014/main" id="{17FB1BB9-E138-46AB-49E8-CD8FB20358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1986" name="Slide Number Placeholder 17">
            <a:extLst>
              <a:ext uri="{FF2B5EF4-FFF2-40B4-BE49-F238E27FC236}">
                <a16:creationId xmlns:a16="http://schemas.microsoft.com/office/drawing/2014/main" id="{19FD50EC-B6BD-F4C4-45CB-A8119652C0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D33CF9-4B22-FC41-9399-C466021A11F2}" type="slidenum">
              <a:rPr lang="pt-BR" altLang="en-US" smtClean="0">
                <a:solidFill>
                  <a:srgbClr val="F30000"/>
                </a:solidFill>
              </a:rPr>
              <a:pPr/>
              <a:t>46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41987" name="4 Marcador de pie de página">
            <a:extLst>
              <a:ext uri="{FF2B5EF4-FFF2-40B4-BE49-F238E27FC236}">
                <a16:creationId xmlns:a16="http://schemas.microsoft.com/office/drawing/2014/main" id="{CA41C092-4219-3417-9701-51B7C93D486A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41988" name="5 Marcador de número de diapositiva">
            <a:extLst>
              <a:ext uri="{FF2B5EF4-FFF2-40B4-BE49-F238E27FC236}">
                <a16:creationId xmlns:a16="http://schemas.microsoft.com/office/drawing/2014/main" id="{3498B5C6-C537-CF8A-E6BC-FF9392B47C2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989E2B0-B34C-764F-A533-413DC0E5B400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1989" name="Rectangle 2">
            <a:extLst>
              <a:ext uri="{FF2B5EF4-FFF2-40B4-BE49-F238E27FC236}">
                <a16:creationId xmlns:a16="http://schemas.microsoft.com/office/drawing/2014/main" id="{2822A5C7-3DA1-4E24-4190-38F7C50AE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ROB</a:t>
            </a:r>
            <a:endParaRPr lang="en-US" altLang="es-MX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56CFC37A-EEC3-326A-D50D-09D82B7414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El ROB (reorder buffer) es una cola FIFO.</a:t>
            </a:r>
          </a:p>
          <a:p>
            <a:pPr eaLnBrk="1" hangingPunct="1"/>
            <a:r>
              <a:rPr lang="es-MX" altLang="es-MX"/>
              <a:t>El ROB mantiene el resultado de una instrucción desde que termina hasta que se compromete.</a:t>
            </a:r>
          </a:p>
          <a:p>
            <a:pPr eaLnBrk="1" hangingPunct="1"/>
            <a:r>
              <a:rPr lang="es-MX" altLang="es-MX"/>
              <a:t>Como ni la memoria ni el banco de registros se actualizan hasta que cada instrucción se compromete, el ROB provee operandos a las instrucciones que dependendan de instrucciones que están dentro del ROB.</a:t>
            </a:r>
            <a:endParaRPr lang="en-U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oter Placeholder 21">
            <a:extLst>
              <a:ext uri="{FF2B5EF4-FFF2-40B4-BE49-F238E27FC236}">
                <a16:creationId xmlns:a16="http://schemas.microsoft.com/office/drawing/2014/main" id="{D52EB27B-84D1-41F5-03EA-0BB099A489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4034" name="Slide Number Placeholder 17">
            <a:extLst>
              <a:ext uri="{FF2B5EF4-FFF2-40B4-BE49-F238E27FC236}">
                <a16:creationId xmlns:a16="http://schemas.microsoft.com/office/drawing/2014/main" id="{CA15CA6D-EF22-D2DF-802D-0CD1ED3776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809C4F-3D40-6A44-9ABA-CDAA98A01241}" type="slidenum">
              <a:rPr lang="pt-BR" altLang="en-US" smtClean="0">
                <a:solidFill>
                  <a:srgbClr val="F30000"/>
                </a:solidFill>
              </a:rPr>
              <a:pPr/>
              <a:t>47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44035" name="4 Marcador de pie de página">
            <a:extLst>
              <a:ext uri="{FF2B5EF4-FFF2-40B4-BE49-F238E27FC236}">
                <a16:creationId xmlns:a16="http://schemas.microsoft.com/office/drawing/2014/main" id="{8BCB6D74-BF1E-B678-26FC-8B3F734D1E1E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44036" name="5 Marcador de número de diapositiva">
            <a:extLst>
              <a:ext uri="{FF2B5EF4-FFF2-40B4-BE49-F238E27FC236}">
                <a16:creationId xmlns:a16="http://schemas.microsoft.com/office/drawing/2014/main" id="{E32744D0-F6FB-7A77-EF9F-7E978C2FA11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5E46AF6-9896-6E4C-BDB1-425CBE741B5C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4037" name="Rectangle 2">
            <a:extLst>
              <a:ext uri="{FF2B5EF4-FFF2-40B4-BE49-F238E27FC236}">
                <a16:creationId xmlns:a16="http://schemas.microsoft.com/office/drawing/2014/main" id="{9B61066E-D11C-E3EB-B115-C890BCCF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Instrucciones de memoria</a:t>
            </a:r>
            <a:endParaRPr lang="en-US" altLang="es-MX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95203720-8352-4470-DBBA-9B37E90332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Las cargas y los </a:t>
            </a:r>
            <a:r>
              <a:rPr lang="es-MX" altLang="es-MX" dirty="0" err="1"/>
              <a:t>stores</a:t>
            </a:r>
            <a:r>
              <a:rPr lang="es-MX" altLang="es-MX" dirty="0"/>
              <a:t> se hacen en dos pasos:</a:t>
            </a:r>
          </a:p>
          <a:p>
            <a:pPr>
              <a:buFont typeface="Calibri" panose="020F0502020204030204" pitchFamily="34" charset="0"/>
              <a:buAutoNum type="arabicPeriod"/>
            </a:pPr>
            <a:r>
              <a:rPr lang="es-MX" altLang="en-MX" dirty="0"/>
              <a:t> La dirección efectiva se calcula cuando el registro base está listo y luego se guarda en la entrada del ROB correspondiente. </a:t>
            </a:r>
          </a:p>
          <a:p>
            <a:pPr>
              <a:buFont typeface="Calibri" panose="020F0502020204030204" pitchFamily="34" charset="0"/>
              <a:buAutoNum type="arabicPeriod"/>
            </a:pPr>
            <a:r>
              <a:rPr lang="es-MX" altLang="en-MX" dirty="0"/>
              <a:t> Las cargas accesan la memoria tan pronto la unidad de memoria esté lista. Los </a:t>
            </a:r>
            <a:r>
              <a:rPr lang="es-MX" altLang="en-MX" dirty="0" err="1"/>
              <a:t>stores</a:t>
            </a:r>
            <a:r>
              <a:rPr lang="es-MX" altLang="en-MX" dirty="0"/>
              <a:t> pueden tener que esperar al registro fuente. </a:t>
            </a:r>
          </a:p>
          <a:p>
            <a:r>
              <a:rPr lang="es-MX" altLang="en-MX" dirty="0"/>
              <a:t>Para evitar peligros los </a:t>
            </a:r>
            <a:r>
              <a:rPr lang="es-MX" altLang="en-MX" dirty="0" err="1"/>
              <a:t>loads</a:t>
            </a:r>
            <a:r>
              <a:rPr lang="es-MX" altLang="en-MX" dirty="0"/>
              <a:t> y </a:t>
            </a:r>
            <a:r>
              <a:rPr lang="es-MX" altLang="en-MX" dirty="0" err="1"/>
              <a:t>stores</a:t>
            </a:r>
            <a:r>
              <a:rPr lang="es-MX" altLang="en-MX" dirty="0"/>
              <a:t> se hacen en orden hasta el paso 1. 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EFB5E5F9-1182-A107-8198-8C1156B72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ctr"/>
            <a:r>
              <a:rPr lang="es-MX" altLang="en-MX"/>
              <a:t>Instrucciones de memoria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8897C-4820-C3EC-8860-49BE88646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en-MX"/>
              <a:t>Las cargas actualizan el registro destino al comprometerse.</a:t>
            </a:r>
          </a:p>
          <a:p>
            <a:r>
              <a:rPr lang="es-MX" altLang="en-MX"/>
              <a:t>Los stores actualizan la memoria al comprometerse.</a:t>
            </a:r>
          </a:p>
        </p:txBody>
      </p:sp>
      <p:sp>
        <p:nvSpPr>
          <p:cNvPr id="46084" name="Footer Placeholder 4">
            <a:extLst>
              <a:ext uri="{FF2B5EF4-FFF2-40B4-BE49-F238E27FC236}">
                <a16:creationId xmlns:a16="http://schemas.microsoft.com/office/drawing/2014/main" id="{367C43BE-ACDE-62B9-4EA1-2F544F30B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6085" name="Slide Number Placeholder 5">
            <a:extLst>
              <a:ext uri="{FF2B5EF4-FFF2-40B4-BE49-F238E27FC236}">
                <a16:creationId xmlns:a16="http://schemas.microsoft.com/office/drawing/2014/main" id="{AE269B51-2B4F-743D-8963-962A5C93D1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1E71E8-9E54-4347-ABB8-CFB48B64ED24}" type="slidenum">
              <a:rPr lang="pt-BR" altLang="en-US" smtClean="0">
                <a:solidFill>
                  <a:srgbClr val="F30000"/>
                </a:solidFill>
              </a:rPr>
              <a:pPr/>
              <a:t>48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oter Placeholder 21">
            <a:extLst>
              <a:ext uri="{FF2B5EF4-FFF2-40B4-BE49-F238E27FC236}">
                <a16:creationId xmlns:a16="http://schemas.microsoft.com/office/drawing/2014/main" id="{8AE73F6B-2459-003B-F02D-E90BCFDD9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7106" name="Slide Number Placeholder 17">
            <a:extLst>
              <a:ext uri="{FF2B5EF4-FFF2-40B4-BE49-F238E27FC236}">
                <a16:creationId xmlns:a16="http://schemas.microsoft.com/office/drawing/2014/main" id="{D8753F8D-3E5B-9450-0E93-99ABD7EDB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6AC139-9C09-F148-B602-29C94D0504F0}" type="slidenum">
              <a:rPr lang="pt-BR" altLang="en-US" smtClean="0">
                <a:solidFill>
                  <a:srgbClr val="F30000"/>
                </a:solidFill>
              </a:rPr>
              <a:pPr/>
              <a:t>49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47107" name="4 Marcador de pie de página">
            <a:extLst>
              <a:ext uri="{FF2B5EF4-FFF2-40B4-BE49-F238E27FC236}">
                <a16:creationId xmlns:a16="http://schemas.microsoft.com/office/drawing/2014/main" id="{FE95D316-9349-4F80-C484-6A7C75E900B7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47108" name="5 Marcador de número de diapositiva">
            <a:extLst>
              <a:ext uri="{FF2B5EF4-FFF2-40B4-BE49-F238E27FC236}">
                <a16:creationId xmlns:a16="http://schemas.microsoft.com/office/drawing/2014/main" id="{710C38AD-69A6-1C8E-B707-5FEBD25830D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F54003C-CD8A-2842-BDF3-08F28598EEC1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7109" name="Rectangle 2">
            <a:extLst>
              <a:ext uri="{FF2B5EF4-FFF2-40B4-BE49-F238E27FC236}">
                <a16:creationId xmlns:a16="http://schemas.microsoft.com/office/drawing/2014/main" id="{3110116F-09B9-95B4-3046-20206473B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Algoritmo de Tomasulo</a:t>
            </a:r>
            <a:endParaRPr lang="en-US" altLang="es-MX"/>
          </a:p>
        </p:txBody>
      </p:sp>
      <p:sp>
        <p:nvSpPr>
          <p:cNvPr id="47110" name="Rectangle 3">
            <a:extLst>
              <a:ext uri="{FF2B5EF4-FFF2-40B4-BE49-F238E27FC236}">
                <a16:creationId xmlns:a16="http://schemas.microsoft.com/office/drawing/2014/main" id="{09745A37-3B2F-4EBA-960E-E92051A1F5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/>
              <a:t>Las instrucciones pasan por 4 etapas: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/>
              <a:t>Emisión (issue).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/>
              <a:t>Ejecución.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/>
              <a:t>Escribir resultados en el ROB.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/>
              <a:t>Compromiso (escribir en los registros / memoria).</a:t>
            </a:r>
          </a:p>
          <a:p>
            <a:pPr marL="495300" indent="-495300" eaLnBrk="1" hangingPunct="1"/>
            <a:r>
              <a:rPr lang="es-MX" altLang="es-MX"/>
              <a:t>Cada etapa tarda un número arbitrario de ciclos.</a:t>
            </a:r>
          </a:p>
          <a:p>
            <a:pPr marL="495300" indent="-495300" eaLnBrk="1" hangingPunct="1"/>
            <a:endParaRPr lang="es-MX" altLang="es-MX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386ABE03-ABA1-AE99-C6C4-17BDA1C37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Introducción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F28BC-D0AD-CFDA-93A6-701BCAF67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En los superescalares estáticos las instrucciones corren en orden y pueden terminar en desorden.</a:t>
            </a:r>
          </a:p>
          <a:p>
            <a:pPr eaLnBrk="1" hangingPunct="1"/>
            <a:r>
              <a:rPr lang="es-MX" altLang="es-MX" dirty="0"/>
              <a:t>En los superescalares dinámicos las instrucciones pueden correr y terminar en desorden.</a:t>
            </a:r>
          </a:p>
          <a:p>
            <a:pPr eaLnBrk="1" hangingPunct="1"/>
            <a:r>
              <a:rPr lang="es-MX" altLang="es-MX" dirty="0"/>
              <a:t>Se generan nuevos peligros de datos por dependencias entre instrucciones.</a:t>
            </a:r>
          </a:p>
          <a:p>
            <a:endParaRPr lang="es-ES_tradnl" altLang="en-MX" dirty="0"/>
          </a:p>
        </p:txBody>
      </p:sp>
      <p:sp>
        <p:nvSpPr>
          <p:cNvPr id="32772" name="Footer Placeholder 4">
            <a:extLst>
              <a:ext uri="{FF2B5EF4-FFF2-40B4-BE49-F238E27FC236}">
                <a16:creationId xmlns:a16="http://schemas.microsoft.com/office/drawing/2014/main" id="{48E6B137-C07D-0EB5-72F0-46BEE9DB97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2773" name="Slide Number Placeholder 5">
            <a:extLst>
              <a:ext uri="{FF2B5EF4-FFF2-40B4-BE49-F238E27FC236}">
                <a16:creationId xmlns:a16="http://schemas.microsoft.com/office/drawing/2014/main" id="{9B0E3748-1A80-0500-B85E-D2880802D5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6E9C6B-759D-884C-8EDA-2B53852C66DA}" type="slidenum">
              <a:rPr lang="pt-BR" altLang="en-US" smtClean="0">
                <a:solidFill>
                  <a:srgbClr val="F30000"/>
                </a:solidFill>
              </a:rPr>
              <a:pPr/>
              <a:t>5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3" grpId="1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oter Placeholder 21">
            <a:extLst>
              <a:ext uri="{FF2B5EF4-FFF2-40B4-BE49-F238E27FC236}">
                <a16:creationId xmlns:a16="http://schemas.microsoft.com/office/drawing/2014/main" id="{5DB1FA5A-4576-C6CD-5B94-67C22D02DA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9154" name="Slide Number Placeholder 17">
            <a:extLst>
              <a:ext uri="{FF2B5EF4-FFF2-40B4-BE49-F238E27FC236}">
                <a16:creationId xmlns:a16="http://schemas.microsoft.com/office/drawing/2014/main" id="{27F5B3B4-19AB-E264-E57E-8092273824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7E87BA-9673-CC4E-A2C4-0130C3D95B18}" type="slidenum">
              <a:rPr lang="pt-BR" altLang="en-US" smtClean="0">
                <a:solidFill>
                  <a:srgbClr val="F30000"/>
                </a:solidFill>
              </a:rPr>
              <a:pPr/>
              <a:t>50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49155" name="4 Marcador de pie de página">
            <a:extLst>
              <a:ext uri="{FF2B5EF4-FFF2-40B4-BE49-F238E27FC236}">
                <a16:creationId xmlns:a16="http://schemas.microsoft.com/office/drawing/2014/main" id="{653D150F-99AB-BEB6-E936-BE7F8A456C91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49156" name="5 Marcador de número de diapositiva">
            <a:extLst>
              <a:ext uri="{FF2B5EF4-FFF2-40B4-BE49-F238E27FC236}">
                <a16:creationId xmlns:a16="http://schemas.microsoft.com/office/drawing/2014/main" id="{2D17C172-196E-6A93-50C6-4993A8FFD95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8444FC5-EDCF-954C-961E-1CBBE04D65C4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9157" name="Rectangle 2">
            <a:extLst>
              <a:ext uri="{FF2B5EF4-FFF2-40B4-BE49-F238E27FC236}">
                <a16:creationId xmlns:a16="http://schemas.microsoft.com/office/drawing/2014/main" id="{108BCDC8-9FC1-BAA2-6877-5B14827CC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Algoritmo de Tomasulo</a:t>
            </a:r>
            <a:endParaRPr lang="en-US" altLang="es-MX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03835213-B7AA-2B8E-4DAA-16F0C3D4EB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lnSpc>
                <a:spcPct val="90000"/>
              </a:lnSpc>
              <a:buFont typeface="Wingdings 2" pitchFamily="2" charset="2"/>
              <a:buAutoNum type="arabicPeriod"/>
            </a:pPr>
            <a:r>
              <a:rPr lang="es-MX" altLang="es-MX"/>
              <a:t>Emisión.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/>
              <a:t>Obtiene una instrucción de la cola de instrucciones.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/>
              <a:t>La instrucción se emite si hay una RS libre y espacio en el ROB donde poner el resultado.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/>
              <a:t>Si uno o los dos operandos están disponibles en el banco de registros o en el ROB se copian los valores en los campos correspondientes.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ES" altLang="es-MX"/>
              <a:t>Si uno o los dos operandos dependen de otra u otras instrucciones se marcan las dependencias en los campos correspondientes</a:t>
            </a:r>
            <a:r>
              <a:rPr lang="es-MX" altLang="es-MX"/>
              <a:t>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/>
              <a:t>Si todas las RS están ocupadas o el ROB está lleno, la instrucción se detiene (stall).</a:t>
            </a:r>
            <a:endParaRPr lang="en-U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oter Placeholder 21">
            <a:extLst>
              <a:ext uri="{FF2B5EF4-FFF2-40B4-BE49-F238E27FC236}">
                <a16:creationId xmlns:a16="http://schemas.microsoft.com/office/drawing/2014/main" id="{33044542-EF67-1E6C-7142-D0FEA4D833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1202" name="Slide Number Placeholder 17">
            <a:extLst>
              <a:ext uri="{FF2B5EF4-FFF2-40B4-BE49-F238E27FC236}">
                <a16:creationId xmlns:a16="http://schemas.microsoft.com/office/drawing/2014/main" id="{04A4F8E4-3B60-9C39-B831-604846674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5F3248-AAE4-8F48-A5A7-F0E5211893D2}" type="slidenum">
              <a:rPr lang="pt-BR" altLang="en-US" smtClean="0">
                <a:solidFill>
                  <a:srgbClr val="F30000"/>
                </a:solidFill>
              </a:rPr>
              <a:pPr/>
              <a:t>51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51203" name="4 Marcador de pie de página">
            <a:extLst>
              <a:ext uri="{FF2B5EF4-FFF2-40B4-BE49-F238E27FC236}">
                <a16:creationId xmlns:a16="http://schemas.microsoft.com/office/drawing/2014/main" id="{05CEF3D4-89E4-3557-9731-8FB355AB96FA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51204" name="5 Marcador de número de diapositiva">
            <a:extLst>
              <a:ext uri="{FF2B5EF4-FFF2-40B4-BE49-F238E27FC236}">
                <a16:creationId xmlns:a16="http://schemas.microsoft.com/office/drawing/2014/main" id="{D04D5ABE-3F2F-1FD8-9F96-70926A1FBDE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4349B19-6FD6-C446-8C94-D6CB4684F793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1205" name="Rectangle 2">
            <a:extLst>
              <a:ext uri="{FF2B5EF4-FFF2-40B4-BE49-F238E27FC236}">
                <a16:creationId xmlns:a16="http://schemas.microsoft.com/office/drawing/2014/main" id="{3294600F-0123-A8BE-CBC5-1F3CB5E2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Algoritmo de Tomasulo</a:t>
            </a:r>
            <a:endParaRPr lang="en-US" altLang="es-MX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92F89DAD-D649-DAF0-7012-D2CD912604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 startAt="2"/>
            </a:pPr>
            <a:r>
              <a:rPr lang="es-MX" altLang="es-MX" dirty="0"/>
              <a:t>Ejecución.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La instrucción se puede ejecutar si sus operandos están disponibles en la RS.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En otro caso, el CDB se monitorea esperando que los operandos sean calculados.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Este paso elimina los peligros RAW.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Las cargas se hacen dos pasos: 1) cálculo de la dirección; 2) lectura de la memoria de datos.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uiExpand="1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748D49DE-8161-4E4B-68E0-1A5375443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n-MX"/>
              <a:t>Algoritmo de Tomasulo</a:t>
            </a:r>
            <a:endParaRPr lang="es-ES" altLang="en-MX"/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A2770B9F-13E2-7A73-741B-C2563C8F7F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s-MX" altLang="es-MX" dirty="0"/>
              <a:t>Los stores solo calculan la dirección efectiva en esta etapa.</a:t>
            </a:r>
          </a:p>
          <a:p>
            <a:pPr lvl="1"/>
            <a:endParaRPr lang="es-ES" altLang="en-MX" dirty="0"/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6A157F6-A3FA-40C2-B2E3-03D7645A9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2B1F4F0-68E6-447A-9437-9C216E34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56286-369C-F54E-84A2-D8D6633123B1}" type="slidenum">
              <a:rPr lang="pt-BR" altLang="en-US" smtClean="0"/>
              <a:pPr>
                <a:defRPr/>
              </a:pPr>
              <a:t>52</a:t>
            </a:fld>
            <a:endParaRPr lang="pt-BR" alt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Footer Placeholder 21">
            <a:extLst>
              <a:ext uri="{FF2B5EF4-FFF2-40B4-BE49-F238E27FC236}">
                <a16:creationId xmlns:a16="http://schemas.microsoft.com/office/drawing/2014/main" id="{F4808F84-B1CD-3E4E-9A6A-646F5BDA9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4274" name="Slide Number Placeholder 17">
            <a:extLst>
              <a:ext uri="{FF2B5EF4-FFF2-40B4-BE49-F238E27FC236}">
                <a16:creationId xmlns:a16="http://schemas.microsoft.com/office/drawing/2014/main" id="{8ABC919E-0593-2AAD-6BA8-1F63DCD9EE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B2503-0DC8-824C-B2DC-0442496139F8}" type="slidenum">
              <a:rPr lang="pt-BR" altLang="en-US" smtClean="0">
                <a:solidFill>
                  <a:srgbClr val="F30000"/>
                </a:solidFill>
              </a:rPr>
              <a:pPr/>
              <a:t>53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54275" name="4 Marcador de pie de página">
            <a:extLst>
              <a:ext uri="{FF2B5EF4-FFF2-40B4-BE49-F238E27FC236}">
                <a16:creationId xmlns:a16="http://schemas.microsoft.com/office/drawing/2014/main" id="{0C4384B4-4F44-E525-4150-329760DD96D3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Arquitectura de Computadoras</a:t>
            </a:r>
          </a:p>
        </p:txBody>
      </p:sp>
      <p:sp>
        <p:nvSpPr>
          <p:cNvPr id="54276" name="5 Marcador de número de diapositiva">
            <a:extLst>
              <a:ext uri="{FF2B5EF4-FFF2-40B4-BE49-F238E27FC236}">
                <a16:creationId xmlns:a16="http://schemas.microsoft.com/office/drawing/2014/main" id="{AAB8F3EC-E7E9-01FB-A32C-79F8FF2653D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BE1EDD2-3588-3049-9013-1655E6F73AC8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4277" name="Rectangle 2">
            <a:extLst>
              <a:ext uri="{FF2B5EF4-FFF2-40B4-BE49-F238E27FC236}">
                <a16:creationId xmlns:a16="http://schemas.microsoft.com/office/drawing/2014/main" id="{2B894F40-F947-B6D9-B841-8C824E076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Algoritmo de Tomasulo</a:t>
            </a:r>
            <a:endParaRPr lang="en-US" altLang="es-MX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5AF8E841-AF1A-2F38-F7D3-67C6FA9A6D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buFont typeface="Wingdings 2" pitchFamily="2" charset="2"/>
              <a:buAutoNum type="arabicPeriod" startAt="3"/>
            </a:pPr>
            <a:r>
              <a:rPr lang="es-MX" altLang="es-MX" dirty="0"/>
              <a:t>Escribir resultados.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Al terminar la ejecución, el resultado se escribe en el ROB y en el CDB para uso de otras RS que requieran el valor.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La RS se marca como libre.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r>
              <a:rPr lang="es-MX" altLang="es-MX" dirty="0"/>
              <a:t>Los stores necesitan atención especial:</a:t>
            </a:r>
          </a:p>
          <a:p>
            <a:pPr marL="1068388" lvl="2" indent="-400050" eaLnBrk="1" hangingPunct="1">
              <a:buFont typeface="Wingdings" pitchFamily="2" charset="2"/>
              <a:buChar char="q"/>
            </a:pPr>
            <a:r>
              <a:rPr lang="es-MX" altLang="es-MX" dirty="0"/>
              <a:t>Si el valor a guardar está libre, se escribe en el ROB.</a:t>
            </a:r>
          </a:p>
          <a:p>
            <a:pPr marL="1068388" lvl="2" indent="-400050" eaLnBrk="1" hangingPunct="1">
              <a:buFont typeface="Wingdings" pitchFamily="2" charset="2"/>
              <a:buChar char="q"/>
            </a:pPr>
            <a:r>
              <a:rPr lang="es-MX" altLang="es-MX" dirty="0"/>
              <a:t>Si no está disponible, el CDB se monitorea hasta que el valor aparezca y entonces se escribe en el ROB.</a:t>
            </a:r>
          </a:p>
          <a:p>
            <a:pPr marL="850900" lvl="1" indent="-457200" eaLnBrk="1" hangingPunct="1">
              <a:buFont typeface="Wingdings 2" pitchFamily="2" charset="2"/>
              <a:buChar char=""/>
            </a:pP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Footer Placeholder 21">
            <a:extLst>
              <a:ext uri="{FF2B5EF4-FFF2-40B4-BE49-F238E27FC236}">
                <a16:creationId xmlns:a16="http://schemas.microsoft.com/office/drawing/2014/main" id="{A4AC5867-A907-2D40-8013-6A82E928D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6322" name="Slide Number Placeholder 17">
            <a:extLst>
              <a:ext uri="{FF2B5EF4-FFF2-40B4-BE49-F238E27FC236}">
                <a16:creationId xmlns:a16="http://schemas.microsoft.com/office/drawing/2014/main" id="{D113B657-8E57-640F-52F2-1854B167B6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62AAA5-0069-994B-8385-3E46C0BC0765}" type="slidenum">
              <a:rPr lang="pt-BR" altLang="en-US" smtClean="0">
                <a:solidFill>
                  <a:srgbClr val="F30000"/>
                </a:solidFill>
              </a:rPr>
              <a:pPr/>
              <a:t>54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56323" name="4 Marcador de pie de página">
            <a:extLst>
              <a:ext uri="{FF2B5EF4-FFF2-40B4-BE49-F238E27FC236}">
                <a16:creationId xmlns:a16="http://schemas.microsoft.com/office/drawing/2014/main" id="{47C2F691-A199-21F1-49BD-7789F4699E17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56324" name="5 Marcador de número de diapositiva">
            <a:extLst>
              <a:ext uri="{FF2B5EF4-FFF2-40B4-BE49-F238E27FC236}">
                <a16:creationId xmlns:a16="http://schemas.microsoft.com/office/drawing/2014/main" id="{06305122-1FD0-C220-046E-F2927865CF6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5CE7C9D-8B81-3946-B36B-7C00891EAE99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6325" name="Rectangle 2">
            <a:extLst>
              <a:ext uri="{FF2B5EF4-FFF2-40B4-BE49-F238E27FC236}">
                <a16:creationId xmlns:a16="http://schemas.microsoft.com/office/drawing/2014/main" id="{4FC106DC-AF52-D1A1-E847-8D232243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Algoritmo de Tomasulo</a:t>
            </a:r>
            <a:endParaRPr lang="en-US" altLang="es-MX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344C47C5-9279-2FA2-3614-A425054184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lnSpc>
                <a:spcPct val="90000"/>
              </a:lnSpc>
              <a:buFont typeface="Wingdings 2" pitchFamily="2" charset="2"/>
              <a:buAutoNum type="arabicPeriod" startAt="4"/>
            </a:pPr>
            <a:r>
              <a:rPr lang="es-MX" altLang="es-MX" dirty="0"/>
              <a:t>Compromiso.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 dirty="0"/>
              <a:t>Una instrucción puede comprometerse cuando llega al frente del ROB.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 dirty="0"/>
              <a:t>Las acciones dependen del tipo de instrucción.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 dirty="0"/>
              <a:t>Si es un store, la memoria se actualiza.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 dirty="0"/>
              <a:t>Si es otra instrucción (excepto un brinco), el banco de registros se actualiza.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 dirty="0"/>
              <a:t>Si es un brinco mal adivinado, el ROB se limpia y la ejecución comienza en el lugar correcto.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 dirty="0"/>
              <a:t>Si es un brinco bien adivinado no pasa nada.</a:t>
            </a:r>
          </a:p>
          <a:p>
            <a:pPr marL="850900" lvl="1" indent="-457200" eaLnBrk="1" hangingPunct="1">
              <a:lnSpc>
                <a:spcPct val="90000"/>
              </a:lnSpc>
              <a:buFont typeface="Wingdings 2" pitchFamily="2" charset="2"/>
              <a:buChar char=""/>
            </a:pPr>
            <a:r>
              <a:rPr lang="es-MX" altLang="es-MX" dirty="0"/>
              <a:t>En cualquier caso, la entrada del ROB se libera.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Footer Placeholder 21">
            <a:extLst>
              <a:ext uri="{FF2B5EF4-FFF2-40B4-BE49-F238E27FC236}">
                <a16:creationId xmlns:a16="http://schemas.microsoft.com/office/drawing/2014/main" id="{25C51BB1-BA7C-9681-7EA1-48552E8A6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8370" name="Slide Number Placeholder 17">
            <a:extLst>
              <a:ext uri="{FF2B5EF4-FFF2-40B4-BE49-F238E27FC236}">
                <a16:creationId xmlns:a16="http://schemas.microsoft.com/office/drawing/2014/main" id="{4C4E520A-9190-F8E5-C49C-617A3CD4F8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369FF9-AE30-9D45-AE9E-2EF7E3C4744A}" type="slidenum">
              <a:rPr lang="pt-BR" altLang="en-US" smtClean="0">
                <a:solidFill>
                  <a:srgbClr val="F30000"/>
                </a:solidFill>
              </a:rPr>
              <a:pPr/>
              <a:t>55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58371" name="4 Marcador de pie de página">
            <a:extLst>
              <a:ext uri="{FF2B5EF4-FFF2-40B4-BE49-F238E27FC236}">
                <a16:creationId xmlns:a16="http://schemas.microsoft.com/office/drawing/2014/main" id="{8252ED27-27FC-7A93-B066-DC2D0C039006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58372" name="5 Marcador de número de diapositiva">
            <a:extLst>
              <a:ext uri="{FF2B5EF4-FFF2-40B4-BE49-F238E27FC236}">
                <a16:creationId xmlns:a16="http://schemas.microsoft.com/office/drawing/2014/main" id="{73375275-C9D3-5BF3-B3AA-8F5C2CDEF52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BF12310-81E7-D64E-A467-EE70BECE8809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58373" name="Rectangle 2">
            <a:extLst>
              <a:ext uri="{FF2B5EF4-FFF2-40B4-BE49-F238E27FC236}">
                <a16:creationId xmlns:a16="http://schemas.microsoft.com/office/drawing/2014/main" id="{C37C0F27-CF2A-D783-A675-838F7D008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58374" name="Rectangle 3">
            <a:extLst>
              <a:ext uri="{FF2B5EF4-FFF2-40B4-BE49-F238E27FC236}">
                <a16:creationId xmlns:a16="http://schemas.microsoft.com/office/drawing/2014/main" id="{06DE667F-FA8D-D3FA-D7FB-E7627E5DDD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Mostrar el status de las tablas cuando el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mul.d</a:t>
            </a:r>
            <a:r>
              <a:rPr lang="es-MX" altLang="es-MX" dirty="0"/>
              <a:t> está listo para comprometerse.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l.d f6, 32(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r2)		</a:t>
            </a:r>
            <a:r>
              <a:rPr lang="en-US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f6 = Mem[r2 + 32]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l.d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f2, 44(r3)		</a:t>
            </a:r>
            <a:r>
              <a:rPr lang="en-US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f2 = Mem[r3 + 44]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mul.d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f0, f2, f4		</a:t>
            </a:r>
            <a:r>
              <a:rPr lang="en-US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f0 = f2 * f4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sub.d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f8, f2, f6		</a:t>
            </a:r>
            <a:r>
              <a:rPr lang="en-US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f8 = f2 – f6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div.d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f10, f0, f6	</a:t>
            </a:r>
            <a:r>
              <a:rPr lang="en-US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f10 = f0 / f6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n-US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add.d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f6, f8, f2		</a:t>
            </a:r>
            <a:r>
              <a:rPr lang="en-US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f6 = f8 + f2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endParaRPr lang="en-US" altLang="es-MX" dirty="0"/>
          </a:p>
          <a:p>
            <a:pPr marL="495300" indent="-495300" eaLnBrk="1" hangingPunct="1"/>
            <a:endParaRPr lang="en-US" altLang="es-MX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Footer Placeholder 21">
            <a:extLst>
              <a:ext uri="{FF2B5EF4-FFF2-40B4-BE49-F238E27FC236}">
                <a16:creationId xmlns:a16="http://schemas.microsoft.com/office/drawing/2014/main" id="{4A21C084-6647-11FD-4F1C-616F9637CD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0418" name="Slide Number Placeholder 17">
            <a:extLst>
              <a:ext uri="{FF2B5EF4-FFF2-40B4-BE49-F238E27FC236}">
                <a16:creationId xmlns:a16="http://schemas.microsoft.com/office/drawing/2014/main" id="{E079635C-0541-0149-936A-F7266A73CE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B62B85-089E-864D-A1CA-C4A7B62212D6}" type="slidenum">
              <a:rPr lang="pt-BR" altLang="en-US" smtClean="0">
                <a:solidFill>
                  <a:srgbClr val="F30000"/>
                </a:solidFill>
              </a:rPr>
              <a:pPr/>
              <a:t>56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60419" name="4 Marcador de pie de página">
            <a:extLst>
              <a:ext uri="{FF2B5EF4-FFF2-40B4-BE49-F238E27FC236}">
                <a16:creationId xmlns:a16="http://schemas.microsoft.com/office/drawing/2014/main" id="{B35239F6-1EB1-A3F7-B667-740A9E3BC235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60420" name="5 Marcador de número de diapositiva">
            <a:extLst>
              <a:ext uri="{FF2B5EF4-FFF2-40B4-BE49-F238E27FC236}">
                <a16:creationId xmlns:a16="http://schemas.microsoft.com/office/drawing/2014/main" id="{5707C710-CB93-CEC3-8AA3-0BD49DF0692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FEBCD13-2D01-5842-9E55-4C66D9DBFEB0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0421" name="Rectangle 2">
            <a:extLst>
              <a:ext uri="{FF2B5EF4-FFF2-40B4-BE49-F238E27FC236}">
                <a16:creationId xmlns:a16="http://schemas.microsoft.com/office/drawing/2014/main" id="{D7F0FEAE-6396-4509-67DA-3FD68EE21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ROB</a:t>
            </a:r>
            <a:endParaRPr lang="en-US" altLang="es-MX"/>
          </a:p>
        </p:txBody>
      </p:sp>
      <p:sp>
        <p:nvSpPr>
          <p:cNvPr id="60422" name="Rectangle 3">
            <a:extLst>
              <a:ext uri="{FF2B5EF4-FFF2-40B4-BE49-F238E27FC236}">
                <a16:creationId xmlns:a16="http://schemas.microsoft.com/office/drawing/2014/main" id="{3D908D32-B94B-362B-938C-9418793D99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/>
          </a:p>
        </p:txBody>
      </p:sp>
      <p:pic>
        <p:nvPicPr>
          <p:cNvPr id="60423" name="Picture 4">
            <a:extLst>
              <a:ext uri="{FF2B5EF4-FFF2-40B4-BE49-F238E27FC236}">
                <a16:creationId xmlns:a16="http://schemas.microsoft.com/office/drawing/2014/main" id="{7294D404-594E-F751-D5A4-3F0E10A68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40013"/>
            <a:ext cx="86868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ooter Placeholder 21">
            <a:extLst>
              <a:ext uri="{FF2B5EF4-FFF2-40B4-BE49-F238E27FC236}">
                <a16:creationId xmlns:a16="http://schemas.microsoft.com/office/drawing/2014/main" id="{7565BDC2-CCC6-070D-4F84-3DCA291151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2466" name="Slide Number Placeholder 17">
            <a:extLst>
              <a:ext uri="{FF2B5EF4-FFF2-40B4-BE49-F238E27FC236}">
                <a16:creationId xmlns:a16="http://schemas.microsoft.com/office/drawing/2014/main" id="{DA6299B3-4DEF-D914-3105-2CDD2E5DF5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39049F-36CE-6E45-B52B-8CD70389A6ED}" type="slidenum">
              <a:rPr lang="pt-BR" altLang="en-US" smtClean="0">
                <a:solidFill>
                  <a:srgbClr val="F30000"/>
                </a:solidFill>
              </a:rPr>
              <a:pPr/>
              <a:t>57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62467" name="4 Marcador de pie de página">
            <a:extLst>
              <a:ext uri="{FF2B5EF4-FFF2-40B4-BE49-F238E27FC236}">
                <a16:creationId xmlns:a16="http://schemas.microsoft.com/office/drawing/2014/main" id="{A03213C2-27A8-455E-7A5B-DFFD9A6E5B34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62468" name="5 Marcador de número de diapositiva">
            <a:extLst>
              <a:ext uri="{FF2B5EF4-FFF2-40B4-BE49-F238E27FC236}">
                <a16:creationId xmlns:a16="http://schemas.microsoft.com/office/drawing/2014/main" id="{7E08031D-95D4-47B9-9B49-4DC563898E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5A8AC75-E0E4-A848-9BD0-C491655595D8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2469" name="Rectangle 2">
            <a:extLst>
              <a:ext uri="{FF2B5EF4-FFF2-40B4-BE49-F238E27FC236}">
                <a16:creationId xmlns:a16="http://schemas.microsoft.com/office/drawing/2014/main" id="{E6F7A2CE-DB3E-C266-FCF8-CDB8933F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Estaciones de reserva</a:t>
            </a:r>
            <a:endParaRPr lang="en-US" altLang="es-MX"/>
          </a:p>
        </p:txBody>
      </p:sp>
      <p:sp>
        <p:nvSpPr>
          <p:cNvPr id="62470" name="Rectangle 3">
            <a:extLst>
              <a:ext uri="{FF2B5EF4-FFF2-40B4-BE49-F238E27FC236}">
                <a16:creationId xmlns:a16="http://schemas.microsoft.com/office/drawing/2014/main" id="{EC8E91F6-EFCD-3868-2FBF-47AC9A73A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/>
          </a:p>
        </p:txBody>
      </p:sp>
      <p:pic>
        <p:nvPicPr>
          <p:cNvPr id="62471" name="Picture 4">
            <a:extLst>
              <a:ext uri="{FF2B5EF4-FFF2-40B4-BE49-F238E27FC236}">
                <a16:creationId xmlns:a16="http://schemas.microsoft.com/office/drawing/2014/main" id="{2A259105-3C8A-BD86-7A4B-8BA35EDDD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0"/>
            <a:ext cx="8686800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Footer Placeholder 21">
            <a:extLst>
              <a:ext uri="{FF2B5EF4-FFF2-40B4-BE49-F238E27FC236}">
                <a16:creationId xmlns:a16="http://schemas.microsoft.com/office/drawing/2014/main" id="{ABE60CAE-A375-6F3E-82DF-7620C9F53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4514" name="Slide Number Placeholder 17">
            <a:extLst>
              <a:ext uri="{FF2B5EF4-FFF2-40B4-BE49-F238E27FC236}">
                <a16:creationId xmlns:a16="http://schemas.microsoft.com/office/drawing/2014/main" id="{1F85A2A2-ADA1-20EC-6716-431A9356E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64AF08-7F87-6F48-9CA9-D05704F9BA87}" type="slidenum">
              <a:rPr lang="pt-BR" altLang="en-US" smtClean="0">
                <a:solidFill>
                  <a:srgbClr val="F30000"/>
                </a:solidFill>
              </a:rPr>
              <a:pPr/>
              <a:t>58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64515" name="4 Marcador de pie de página">
            <a:extLst>
              <a:ext uri="{FF2B5EF4-FFF2-40B4-BE49-F238E27FC236}">
                <a16:creationId xmlns:a16="http://schemas.microsoft.com/office/drawing/2014/main" id="{9DDBC984-F592-60EB-060F-594AE9F877EB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64516" name="5 Marcador de número de diapositiva">
            <a:extLst>
              <a:ext uri="{FF2B5EF4-FFF2-40B4-BE49-F238E27FC236}">
                <a16:creationId xmlns:a16="http://schemas.microsoft.com/office/drawing/2014/main" id="{DBF2D6F4-EBCF-615A-FFA1-8E632419EE3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9C5A429-F826-5245-8CEC-B95A639C3284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4517" name="Rectangle 2">
            <a:extLst>
              <a:ext uri="{FF2B5EF4-FFF2-40B4-BE49-F238E27FC236}">
                <a16:creationId xmlns:a16="http://schemas.microsoft.com/office/drawing/2014/main" id="{C56F2C4B-48AE-B09D-4F7D-F556804BF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Banco de registros</a:t>
            </a:r>
            <a:endParaRPr lang="en-US" altLang="es-MX"/>
          </a:p>
        </p:txBody>
      </p:sp>
      <p:sp>
        <p:nvSpPr>
          <p:cNvPr id="64518" name="Rectangle 3">
            <a:extLst>
              <a:ext uri="{FF2B5EF4-FFF2-40B4-BE49-F238E27FC236}">
                <a16:creationId xmlns:a16="http://schemas.microsoft.com/office/drawing/2014/main" id="{F0771FD2-84BF-6174-92BA-7DEEE5326A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/>
          </a:p>
        </p:txBody>
      </p:sp>
      <p:pic>
        <p:nvPicPr>
          <p:cNvPr id="64519" name="Picture 4">
            <a:extLst>
              <a:ext uri="{FF2B5EF4-FFF2-40B4-BE49-F238E27FC236}">
                <a16:creationId xmlns:a16="http://schemas.microsoft.com/office/drawing/2014/main" id="{0E7D75F0-5503-B4A3-90BE-494D3B57F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09888"/>
            <a:ext cx="8686800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Footer Placeholder 21">
            <a:extLst>
              <a:ext uri="{FF2B5EF4-FFF2-40B4-BE49-F238E27FC236}">
                <a16:creationId xmlns:a16="http://schemas.microsoft.com/office/drawing/2014/main" id="{E64C4D60-466D-CFCE-ACB2-53ADEDA8AE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6562" name="Slide Number Placeholder 17">
            <a:extLst>
              <a:ext uri="{FF2B5EF4-FFF2-40B4-BE49-F238E27FC236}">
                <a16:creationId xmlns:a16="http://schemas.microsoft.com/office/drawing/2014/main" id="{3A355F1C-D56F-E113-D259-6DCF52434E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951D34-9E4F-E744-9B2F-1A9E8825CA5A}" type="slidenum">
              <a:rPr lang="pt-BR" altLang="en-US" smtClean="0">
                <a:solidFill>
                  <a:srgbClr val="F30000"/>
                </a:solidFill>
              </a:rPr>
              <a:pPr/>
              <a:t>59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66563" name="4 Marcador de pie de página">
            <a:extLst>
              <a:ext uri="{FF2B5EF4-FFF2-40B4-BE49-F238E27FC236}">
                <a16:creationId xmlns:a16="http://schemas.microsoft.com/office/drawing/2014/main" id="{9D5466B3-B15D-9BB3-1CC7-290F4BD99796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66564" name="5 Marcador de número de diapositiva">
            <a:extLst>
              <a:ext uri="{FF2B5EF4-FFF2-40B4-BE49-F238E27FC236}">
                <a16:creationId xmlns:a16="http://schemas.microsoft.com/office/drawing/2014/main" id="{B377221F-EDAC-A980-5CDB-F2D60830429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BAD78C4-BBEC-2445-BD1D-D91884C1D335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6565" name="Rectangle 2">
            <a:extLst>
              <a:ext uri="{FF2B5EF4-FFF2-40B4-BE49-F238E27FC236}">
                <a16:creationId xmlns:a16="http://schemas.microsoft.com/office/drawing/2014/main" id="{91E5EABB-1B66-BF99-CD99-0611AD288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66566" name="Rectangle 3">
            <a:extLst>
              <a:ext uri="{FF2B5EF4-FFF2-40B4-BE49-F238E27FC236}">
                <a16:creationId xmlns:a16="http://schemas.microsoft.com/office/drawing/2014/main" id="{164040A6-C5F7-EFA4-9DF7-6C65F894AC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Mostrar la ejecución del siguiente código: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loop: l.d f0, 0(r1)		</a:t>
            </a:r>
            <a:r>
              <a:rPr lang="en-US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f0 = Mem[r1]</a:t>
            </a:r>
            <a:endParaRPr lang="es-MX" altLang="es-MX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mul.d f4, f0, f2	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f4 = f0 * f2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s.d f4, 0(r1)	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Mem[r1] = f4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daddiu r1, r1, #-8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r1 = r1 – 8</a:t>
            </a:r>
          </a:p>
          <a:p>
            <a:pPr marL="850900" lvl="1" indent="-457200" eaLnBrk="1" hangingPunct="1">
              <a:buFont typeface="Wingdings 2" pitchFamily="2" charset="2"/>
              <a:buAutoNum type="arabicPeriod"/>
            </a:pP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bne r1, r2, loop		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if r1 </a:t>
            </a:r>
            <a:r>
              <a:rPr lang="es-MX" alt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 r2 goto loop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21">
            <a:extLst>
              <a:ext uri="{FF2B5EF4-FFF2-40B4-BE49-F238E27FC236}">
                <a16:creationId xmlns:a16="http://schemas.microsoft.com/office/drawing/2014/main" id="{0A1D3869-5375-827E-ED7C-DD71DD5EE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3794" name="Slide Number Placeholder 17">
            <a:extLst>
              <a:ext uri="{FF2B5EF4-FFF2-40B4-BE49-F238E27FC236}">
                <a16:creationId xmlns:a16="http://schemas.microsoft.com/office/drawing/2014/main" id="{0142E5F7-70C2-2803-97B6-1E2BD4E65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AC694D-6D47-844F-B70C-92E70B9758C4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3795" name="4 Marcador de pie de página">
            <a:extLst>
              <a:ext uri="{FF2B5EF4-FFF2-40B4-BE49-F238E27FC236}">
                <a16:creationId xmlns:a16="http://schemas.microsoft.com/office/drawing/2014/main" id="{64DEE6FD-748D-54F9-BB56-2E0A8C01EDA0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33796" name="5 Marcador de número de diapositiva">
            <a:extLst>
              <a:ext uri="{FF2B5EF4-FFF2-40B4-BE49-F238E27FC236}">
                <a16:creationId xmlns:a16="http://schemas.microsoft.com/office/drawing/2014/main" id="{344DDFF1-22C8-8D79-D208-C9420D8F088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D248E12-C409-6E48-91C6-7487C3A79DEC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3797" name="Rectangle 2">
            <a:extLst>
              <a:ext uri="{FF2B5EF4-FFF2-40B4-BE49-F238E27FC236}">
                <a16:creationId xmlns:a16="http://schemas.microsoft.com/office/drawing/2014/main" id="{B52394F8-7E6C-3C66-BB5B-3E2C74EE1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Instrucciones por ciclo (IPC)</a:t>
            </a:r>
            <a:endParaRPr lang="en-US" altLang="es-MX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DD8FC1A-A53C-CB17-0D9A-8768132873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Al emitir varias instrucciones por ciclo el CPI (ciclos por instrucción) es menor a 1.</a:t>
            </a:r>
          </a:p>
          <a:p>
            <a:pPr eaLnBrk="1" hangingPunct="1"/>
            <a:r>
              <a:rPr lang="es-MX" altLang="es-MX" dirty="0"/>
              <a:t>Una CPU de 6 GHz de grado 4 puede emitir hasta 4 instrucciones a la vez y ejecutar hasta 24 mil millones de instrucciones por segundo para un CPI de 0.25.</a:t>
            </a:r>
          </a:p>
          <a:p>
            <a:pPr eaLnBrk="1" hangingPunct="1"/>
            <a:r>
              <a:rPr lang="es-MX" altLang="es-MX" dirty="0"/>
              <a:t>En vez de CPI se usa IPC (instrucciones por ciclo de reloj) = 1 / CPI.</a:t>
            </a:r>
          </a:p>
          <a:p>
            <a:pPr eaLnBrk="1" hangingPunct="1"/>
            <a:r>
              <a:rPr lang="es-MX" altLang="es-MX" dirty="0"/>
              <a:t>Un CPI de 0.25 es igual a un IPC de 4.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Footer Placeholder 21">
            <a:extLst>
              <a:ext uri="{FF2B5EF4-FFF2-40B4-BE49-F238E27FC236}">
                <a16:creationId xmlns:a16="http://schemas.microsoft.com/office/drawing/2014/main" id="{A51001C8-CD12-E871-AD96-72438FD1B6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8610" name="Slide Number Placeholder 17">
            <a:extLst>
              <a:ext uri="{FF2B5EF4-FFF2-40B4-BE49-F238E27FC236}">
                <a16:creationId xmlns:a16="http://schemas.microsoft.com/office/drawing/2014/main" id="{F5E5D693-7A50-350D-FF7B-EBB3858341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B450C7-41BC-2846-AC05-7B896F632D9B}" type="slidenum">
              <a:rPr lang="pt-BR" altLang="en-US" smtClean="0">
                <a:solidFill>
                  <a:srgbClr val="F30000"/>
                </a:solidFill>
              </a:rPr>
              <a:pPr/>
              <a:t>60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68611" name="4 Marcador de pie de página">
            <a:extLst>
              <a:ext uri="{FF2B5EF4-FFF2-40B4-BE49-F238E27FC236}">
                <a16:creationId xmlns:a16="http://schemas.microsoft.com/office/drawing/2014/main" id="{B0946B18-2CD7-A98A-95A6-ABAEEAD036F1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68612" name="5 Marcador de número de diapositiva">
            <a:extLst>
              <a:ext uri="{FF2B5EF4-FFF2-40B4-BE49-F238E27FC236}">
                <a16:creationId xmlns:a16="http://schemas.microsoft.com/office/drawing/2014/main" id="{90867F26-0052-52DA-BE74-E92A93F62BD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D8342EE-FBC8-EB41-A228-EBE98512B5BC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60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68613" name="Rectangle 2">
            <a:extLst>
              <a:ext uri="{FF2B5EF4-FFF2-40B4-BE49-F238E27FC236}">
                <a16:creationId xmlns:a16="http://schemas.microsoft.com/office/drawing/2014/main" id="{376F8DB5-23A4-2DC1-3614-80723199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68614" name="Rectangle 3">
            <a:extLst>
              <a:ext uri="{FF2B5EF4-FFF2-40B4-BE49-F238E27FC236}">
                <a16:creationId xmlns:a16="http://schemas.microsoft.com/office/drawing/2014/main" id="{1CF808C6-61F5-6C73-3C16-4680E98797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>
                <a:sym typeface="Symbol" pitchFamily="2" charset="2"/>
              </a:rPr>
              <a:t>Suponiendo que:</a:t>
            </a:r>
          </a:p>
          <a:p>
            <a:pPr lvl="1" eaLnBrk="1" hangingPunct="1"/>
            <a:r>
              <a:rPr lang="es-MX" altLang="es-MX" dirty="0">
                <a:sym typeface="Symbol" pitchFamily="2" charset="2"/>
              </a:rPr>
              <a:t>Se especula que el ciclo se toma.</a:t>
            </a:r>
          </a:p>
          <a:p>
            <a:pPr lvl="1" eaLnBrk="1" hangingPunct="1"/>
            <a:r>
              <a:rPr lang="es-MX" altLang="es-MX" dirty="0">
                <a:sym typeface="Symbol" pitchFamily="2" charset="2"/>
              </a:rPr>
              <a:t>Se han emitido las instrucciones en el ciclo 2 veces.</a:t>
            </a:r>
          </a:p>
          <a:p>
            <a:pPr lvl="1" eaLnBrk="1" hangingPunct="1"/>
            <a:r>
              <a:rPr lang="es-MX" altLang="es-MX" dirty="0">
                <a:sym typeface="Symbol" pitchFamily="2" charset="2"/>
              </a:rPr>
              <a:t>El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l.d</a:t>
            </a:r>
            <a:r>
              <a:rPr lang="es-MX" altLang="es-MX" dirty="0">
                <a:sym typeface="Symbol" pitchFamily="2" charset="2"/>
              </a:rPr>
              <a:t> y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mul.d</a:t>
            </a:r>
            <a:r>
              <a:rPr lang="es-MX" altLang="es-MX" dirty="0">
                <a:sym typeface="Symbol" pitchFamily="2" charset="2"/>
              </a:rPr>
              <a:t> de la primera iteración ya se comprometieron y las demás instrucciones terminaron de ejecutarse.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Footer Placeholder 21">
            <a:extLst>
              <a:ext uri="{FF2B5EF4-FFF2-40B4-BE49-F238E27FC236}">
                <a16:creationId xmlns:a16="http://schemas.microsoft.com/office/drawing/2014/main" id="{EBA36C9E-D155-7346-D2C5-E685333810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0658" name="Slide Number Placeholder 17">
            <a:extLst>
              <a:ext uri="{FF2B5EF4-FFF2-40B4-BE49-F238E27FC236}">
                <a16:creationId xmlns:a16="http://schemas.microsoft.com/office/drawing/2014/main" id="{0FD5DC07-F70B-E32B-3F39-104FF73ED6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955F6D-D4C4-B94E-A335-7A9A8EC1D0C7}" type="slidenum">
              <a:rPr lang="pt-BR" altLang="en-US" smtClean="0">
                <a:solidFill>
                  <a:srgbClr val="F30000"/>
                </a:solidFill>
              </a:rPr>
              <a:pPr/>
              <a:t>61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70659" name="4 Marcador de pie de página">
            <a:extLst>
              <a:ext uri="{FF2B5EF4-FFF2-40B4-BE49-F238E27FC236}">
                <a16:creationId xmlns:a16="http://schemas.microsoft.com/office/drawing/2014/main" id="{A430B292-7AD5-A9A1-A17A-34F72DE26126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70660" name="5 Marcador de número de diapositiva">
            <a:extLst>
              <a:ext uri="{FF2B5EF4-FFF2-40B4-BE49-F238E27FC236}">
                <a16:creationId xmlns:a16="http://schemas.microsoft.com/office/drawing/2014/main" id="{874C2C37-23CE-27A4-9640-03CC26DF5A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9B4C325-0B54-BB4E-B8F9-4ECE5631CC3C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61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70661" name="Rectangle 2">
            <a:extLst>
              <a:ext uri="{FF2B5EF4-FFF2-40B4-BE49-F238E27FC236}">
                <a16:creationId xmlns:a16="http://schemas.microsoft.com/office/drawing/2014/main" id="{2C98D868-0F8D-5FE2-3D68-15C96A3C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ROB</a:t>
            </a:r>
            <a:endParaRPr lang="en-US" altLang="es-MX"/>
          </a:p>
        </p:txBody>
      </p:sp>
      <p:sp>
        <p:nvSpPr>
          <p:cNvPr id="70662" name="Rectangle 3">
            <a:extLst>
              <a:ext uri="{FF2B5EF4-FFF2-40B4-BE49-F238E27FC236}">
                <a16:creationId xmlns:a16="http://schemas.microsoft.com/office/drawing/2014/main" id="{F1010DE4-3FF4-74B5-82D7-B6EFD5B514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/>
          </a:p>
        </p:txBody>
      </p:sp>
      <p:pic>
        <p:nvPicPr>
          <p:cNvPr id="70663" name="Picture 6">
            <a:extLst>
              <a:ext uri="{FF2B5EF4-FFF2-40B4-BE49-F238E27FC236}">
                <a16:creationId xmlns:a16="http://schemas.microsoft.com/office/drawing/2014/main" id="{AE8713DD-7D0A-851E-F0E7-9678535A6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57400"/>
            <a:ext cx="8534400" cy="41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Footer Placeholder 21">
            <a:extLst>
              <a:ext uri="{FF2B5EF4-FFF2-40B4-BE49-F238E27FC236}">
                <a16:creationId xmlns:a16="http://schemas.microsoft.com/office/drawing/2014/main" id="{C97654A6-FCBD-EB9C-A83E-819996213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2706" name="Slide Number Placeholder 17">
            <a:extLst>
              <a:ext uri="{FF2B5EF4-FFF2-40B4-BE49-F238E27FC236}">
                <a16:creationId xmlns:a16="http://schemas.microsoft.com/office/drawing/2014/main" id="{503475F5-9F34-4DED-E404-DDE1A2503E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C51012-EFE2-A848-901C-22AB900028D7}" type="slidenum">
              <a:rPr lang="pt-BR" altLang="en-US" smtClean="0">
                <a:solidFill>
                  <a:srgbClr val="F30000"/>
                </a:solidFill>
              </a:rPr>
              <a:pPr/>
              <a:t>62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72707" name="4 Marcador de pie de página">
            <a:extLst>
              <a:ext uri="{FF2B5EF4-FFF2-40B4-BE49-F238E27FC236}">
                <a16:creationId xmlns:a16="http://schemas.microsoft.com/office/drawing/2014/main" id="{63994E27-61C3-4869-D051-9A12A45B1484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72708" name="5 Marcador de número de diapositiva">
            <a:extLst>
              <a:ext uri="{FF2B5EF4-FFF2-40B4-BE49-F238E27FC236}">
                <a16:creationId xmlns:a16="http://schemas.microsoft.com/office/drawing/2014/main" id="{1DAB7C3B-D162-7597-63D8-F3CA038E661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72791D1-AA46-494F-8022-3B30F85B1ED9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62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72709" name="Rectangle 2">
            <a:extLst>
              <a:ext uri="{FF2B5EF4-FFF2-40B4-BE49-F238E27FC236}">
                <a16:creationId xmlns:a16="http://schemas.microsoft.com/office/drawing/2014/main" id="{7646B97D-EA92-7842-3DFC-D4D7E9BD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Banco de registros</a:t>
            </a:r>
            <a:endParaRPr lang="en-US" altLang="es-MX"/>
          </a:p>
        </p:txBody>
      </p:sp>
      <p:sp>
        <p:nvSpPr>
          <p:cNvPr id="72710" name="Rectangle 3">
            <a:extLst>
              <a:ext uri="{FF2B5EF4-FFF2-40B4-BE49-F238E27FC236}">
                <a16:creationId xmlns:a16="http://schemas.microsoft.com/office/drawing/2014/main" id="{4A288578-9977-39BB-C6E1-4BCF5E760D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Las RS no se muestran porque no hay instrucciones ejecutando.</a:t>
            </a:r>
            <a:endParaRPr lang="en-US" altLang="es-MX"/>
          </a:p>
        </p:txBody>
      </p:sp>
      <p:pic>
        <p:nvPicPr>
          <p:cNvPr id="72711" name="Picture 5">
            <a:extLst>
              <a:ext uri="{FF2B5EF4-FFF2-40B4-BE49-F238E27FC236}">
                <a16:creationId xmlns:a16="http://schemas.microsoft.com/office/drawing/2014/main" id="{B8E2817B-C30B-A43F-2725-0ABD4A70F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17875"/>
            <a:ext cx="86106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Footer Placeholder 21">
            <a:extLst>
              <a:ext uri="{FF2B5EF4-FFF2-40B4-BE49-F238E27FC236}">
                <a16:creationId xmlns:a16="http://schemas.microsoft.com/office/drawing/2014/main" id="{E8A0A9DC-37D0-C96D-B41E-28A2868504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4754" name="Slide Number Placeholder 17">
            <a:extLst>
              <a:ext uri="{FF2B5EF4-FFF2-40B4-BE49-F238E27FC236}">
                <a16:creationId xmlns:a16="http://schemas.microsoft.com/office/drawing/2014/main" id="{168DB043-9968-8900-770E-C5A76BBF1E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25EE4-6D40-8B43-8FB0-43A9979671A6}" type="slidenum">
              <a:rPr lang="pt-BR" altLang="en-US" smtClean="0">
                <a:solidFill>
                  <a:srgbClr val="F30000"/>
                </a:solidFill>
              </a:rPr>
              <a:pPr/>
              <a:t>63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74755" name="4 Marcador de pie de página">
            <a:extLst>
              <a:ext uri="{FF2B5EF4-FFF2-40B4-BE49-F238E27FC236}">
                <a16:creationId xmlns:a16="http://schemas.microsoft.com/office/drawing/2014/main" id="{E78DD093-6EB3-FA52-5BCD-03E691D307E5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74756" name="5 Marcador de número de diapositiva">
            <a:extLst>
              <a:ext uri="{FF2B5EF4-FFF2-40B4-BE49-F238E27FC236}">
                <a16:creationId xmlns:a16="http://schemas.microsoft.com/office/drawing/2014/main" id="{760725BE-8209-F379-FFD4-01A98C4200F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1BF3FD03-B051-7044-9658-624033210DA9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74757" name="Rectangle 2">
            <a:extLst>
              <a:ext uri="{FF2B5EF4-FFF2-40B4-BE49-F238E27FC236}">
                <a16:creationId xmlns:a16="http://schemas.microsoft.com/office/drawing/2014/main" id="{4545F4B1-4C1D-9B74-5474-9B48EBF04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Ejemplo</a:t>
            </a:r>
            <a:endParaRPr lang="en-US" altLang="es-MX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16B413D0-D700-87F3-5527-88A225CC78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Suponer que el primer brinco no debió ser tomado.</a:t>
            </a:r>
          </a:p>
          <a:p>
            <a:pPr eaLnBrk="1" hangingPunct="1"/>
            <a:r>
              <a:rPr lang="es-MX" altLang="es-MX"/>
              <a:t>Las instrucciones anteriores al brinco se comprometen.</a:t>
            </a:r>
          </a:p>
          <a:p>
            <a:pPr eaLnBrk="1" hangingPunct="1"/>
            <a:r>
              <a:rPr lang="es-MX" altLang="es-MX"/>
              <a:t>Cuando el brinco llega al frente, el ROB se limpia y se comienzan a sacar instrucciones del camino correcto.</a:t>
            </a:r>
          </a:p>
          <a:p>
            <a:pPr eaLnBrk="1" hangingPunct="1"/>
            <a:r>
              <a:rPr lang="es-MX" altLang="es-MX"/>
              <a:t>En la práctica, al momento de saber que se adivinó mal se limpia la parte del ROB que corresponde al camino equivocado.</a:t>
            </a:r>
            <a:endParaRPr lang="en-U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Footer Placeholder 21">
            <a:extLst>
              <a:ext uri="{FF2B5EF4-FFF2-40B4-BE49-F238E27FC236}">
                <a16:creationId xmlns:a16="http://schemas.microsoft.com/office/drawing/2014/main" id="{06F50BFA-CA7B-FB4B-C3D3-28DC3C7385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6802" name="Slide Number Placeholder 17">
            <a:extLst>
              <a:ext uri="{FF2B5EF4-FFF2-40B4-BE49-F238E27FC236}">
                <a16:creationId xmlns:a16="http://schemas.microsoft.com/office/drawing/2014/main" id="{868C7E5C-2FE7-4D27-33A8-01D798A06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08141B-8066-A44C-9082-A30F7BAB974D}" type="slidenum">
              <a:rPr lang="pt-BR" altLang="en-US" smtClean="0">
                <a:solidFill>
                  <a:srgbClr val="F30000"/>
                </a:solidFill>
              </a:rPr>
              <a:pPr/>
              <a:t>64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76803" name="4 Marcador de pie de página">
            <a:extLst>
              <a:ext uri="{FF2B5EF4-FFF2-40B4-BE49-F238E27FC236}">
                <a16:creationId xmlns:a16="http://schemas.microsoft.com/office/drawing/2014/main" id="{32A86CF0-2983-F256-C625-6A49A74395D5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76804" name="5 Marcador de número de diapositiva">
            <a:extLst>
              <a:ext uri="{FF2B5EF4-FFF2-40B4-BE49-F238E27FC236}">
                <a16:creationId xmlns:a16="http://schemas.microsoft.com/office/drawing/2014/main" id="{3F3914E8-EB7A-9EAC-0ACD-9D5C90562A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B381258-64B5-9F4C-9C49-2A8EB62390E9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64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76805" name="Rectangle 2">
            <a:extLst>
              <a:ext uri="{FF2B5EF4-FFF2-40B4-BE49-F238E27FC236}">
                <a16:creationId xmlns:a16="http://schemas.microsoft.com/office/drawing/2014/main" id="{0BE2D516-42B2-238E-8A6C-4AAB87E9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</a:t>
            </a:r>
            <a:endParaRPr lang="en-US" altLang="es-MX" dirty="0"/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48651DD3-AD34-6CD4-6433-9391976AF4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altLang="es-MX" dirty="0"/>
              <a:t>El algoritmo de Tomasulo se inventó para la IBM 360/91 (1960s), pero solo fue práctico de implementar en microprocesadores hasta principios de los 90s.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Ahora ha sido ampliamente adoptado en los procesadores de emisión múltiple.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Consigue un gran rendimiento sin requerir que el compilador sea adaptado para cada arquitectura.</a:t>
            </a:r>
          </a:p>
          <a:p>
            <a:pPr eaLnBrk="1" hangingPunct="1">
              <a:lnSpc>
                <a:spcPct val="90000"/>
              </a:lnSpc>
            </a:pPr>
            <a:r>
              <a:rPr lang="es-MX" altLang="es-MX" dirty="0"/>
              <a:t>Los peligros WAW y WAR se eliminan porque las instrucciones se comprometen en orden.</a:t>
            </a:r>
          </a:p>
          <a:p>
            <a:pPr eaLnBrk="1" hangingPunct="1">
              <a:lnSpc>
                <a:spcPct val="90000"/>
              </a:lnSpc>
            </a:pPr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Footer Placeholder 21">
            <a:extLst>
              <a:ext uri="{FF2B5EF4-FFF2-40B4-BE49-F238E27FC236}">
                <a16:creationId xmlns:a16="http://schemas.microsoft.com/office/drawing/2014/main" id="{45C3FC04-1242-5164-35B0-149880B77D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78850" name="Slide Number Placeholder 17">
            <a:extLst>
              <a:ext uri="{FF2B5EF4-FFF2-40B4-BE49-F238E27FC236}">
                <a16:creationId xmlns:a16="http://schemas.microsoft.com/office/drawing/2014/main" id="{2DABFEFD-1443-67F4-5EEB-CC7E9F0EA0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65DB77-3FA7-DE4C-A1CD-8274231C57B6}" type="slidenum">
              <a:rPr lang="pt-BR" altLang="en-US" smtClean="0">
                <a:solidFill>
                  <a:srgbClr val="F30000"/>
                </a:solidFill>
              </a:rPr>
              <a:pPr/>
              <a:t>65</a:t>
            </a:fld>
            <a:endParaRPr lang="pt-BR" altLang="en-US">
              <a:solidFill>
                <a:srgbClr val="F30000"/>
              </a:solidFill>
            </a:endParaRPr>
          </a:p>
        </p:txBody>
      </p:sp>
      <p:sp>
        <p:nvSpPr>
          <p:cNvPr id="78851" name="4 Marcador de pie de página">
            <a:extLst>
              <a:ext uri="{FF2B5EF4-FFF2-40B4-BE49-F238E27FC236}">
                <a16:creationId xmlns:a16="http://schemas.microsoft.com/office/drawing/2014/main" id="{6577F97A-84E1-AD74-F09D-8FAA30A884A9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78852" name="5 Marcador de número de diapositiva">
            <a:extLst>
              <a:ext uri="{FF2B5EF4-FFF2-40B4-BE49-F238E27FC236}">
                <a16:creationId xmlns:a16="http://schemas.microsoft.com/office/drawing/2014/main" id="{A284F594-B976-8F84-3666-D205B20C1DD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C0630AB-6714-094B-9549-F6E068EA4993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78853" name="Rectangle 2">
            <a:extLst>
              <a:ext uri="{FF2B5EF4-FFF2-40B4-BE49-F238E27FC236}">
                <a16:creationId xmlns:a16="http://schemas.microsoft.com/office/drawing/2014/main" id="{FCC63990-AA9E-5C95-5E81-4CD514E9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Resumen</a:t>
            </a:r>
            <a:endParaRPr lang="en-US" altLang="es-MX" dirty="0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0321B561-6019-376A-74A5-6C5FB9ADBB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Los peligros RAW se eliminan al no permitir que una instrucción continúe hasta que sus operandos están listos.</a:t>
            </a:r>
          </a:p>
          <a:p>
            <a:pPr marL="495300" indent="-495300" eaLnBrk="1" hangingPunct="1"/>
            <a:r>
              <a:rPr lang="es-MX" altLang="es-MX" dirty="0"/>
              <a:t>Los peligros RAW en la memoria se eliminan ejecutando las cargas y los stores en orden.</a:t>
            </a:r>
          </a:p>
          <a:p>
            <a:pPr marL="495300" indent="-495300" eaLnBrk="1" hangingPunct="1"/>
            <a:r>
              <a:rPr lang="es-MX" altLang="es-MX" dirty="0"/>
              <a:t>El scheduling dinámico es la forma preferida de scheduling usada actualmente en los procesadores de escritorio.</a:t>
            </a:r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  <p:bldP spid="112643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21">
            <a:extLst>
              <a:ext uri="{FF2B5EF4-FFF2-40B4-BE49-F238E27FC236}">
                <a16:creationId xmlns:a16="http://schemas.microsoft.com/office/drawing/2014/main" id="{F059A3A1-A896-74FD-79F5-506251DB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5842" name="Slide Number Placeholder 17">
            <a:extLst>
              <a:ext uri="{FF2B5EF4-FFF2-40B4-BE49-F238E27FC236}">
                <a16:creationId xmlns:a16="http://schemas.microsoft.com/office/drawing/2014/main" id="{A6331D34-9DAE-AC3C-D4D6-E352E33CB2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6FBD43-066B-584A-96FE-1974B5B43DC4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5843" name="4 Marcador de pie de página">
            <a:extLst>
              <a:ext uri="{FF2B5EF4-FFF2-40B4-BE49-F238E27FC236}">
                <a16:creationId xmlns:a16="http://schemas.microsoft.com/office/drawing/2014/main" id="{F459030C-C8E4-5030-0E3E-2AB8650C899E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35844" name="5 Marcador de número de diapositiva">
            <a:extLst>
              <a:ext uri="{FF2B5EF4-FFF2-40B4-BE49-F238E27FC236}">
                <a16:creationId xmlns:a16="http://schemas.microsoft.com/office/drawing/2014/main" id="{58DB5CDE-E667-F89E-255C-4E2278D7E94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2DA4F05-65C1-E141-A36D-61F8926197DA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5845" name="Rectangle 2">
            <a:extLst>
              <a:ext uri="{FF2B5EF4-FFF2-40B4-BE49-F238E27FC236}">
                <a16:creationId xmlns:a16="http://schemas.microsoft.com/office/drawing/2014/main" id="{F5219260-DEC3-693E-DB5F-F692579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Definiciones</a:t>
            </a:r>
            <a:endParaRPr lang="en-US" altLang="es-MX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FAEE60A-ADDA-A0D2-FC01-3FB51B05A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pPr eaLnBrk="1" hangingPunct="1"/>
            <a:r>
              <a:rPr lang="es-MX" altLang="es-MX" b="1" dirty="0"/>
              <a:t>Grado</a:t>
            </a:r>
            <a:r>
              <a:rPr lang="es-MX" altLang="es-MX" dirty="0"/>
              <a:t>. Número de instrucciones que el CPU </a:t>
            </a:r>
            <a:r>
              <a:rPr lang="es-MX" altLang="es-MX" i="1" dirty="0"/>
              <a:t>intenta</a:t>
            </a:r>
            <a:r>
              <a:rPr lang="es-MX" altLang="es-MX" dirty="0"/>
              <a:t> ejecutar (no hay garantía que lo pueda lograr).</a:t>
            </a:r>
          </a:p>
          <a:p>
            <a:pPr eaLnBrk="1" hangingPunct="1"/>
            <a:r>
              <a:rPr lang="es-MX" altLang="es-MX" b="1" dirty="0"/>
              <a:t>Scheduling</a:t>
            </a:r>
            <a:r>
              <a:rPr lang="es-MX" altLang="es-MX" dirty="0"/>
              <a:t>. En que orden se ejecutan las instrucciones. Hay dos opciones: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s-MX" altLang="es-MX" dirty="0"/>
              <a:t>Estático: la CPU no las puede reordenar.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s-MX" altLang="es-MX" dirty="0"/>
              <a:t>Dinámico: la CPU si las puede reordenar.</a:t>
            </a:r>
          </a:p>
          <a:p>
            <a:pPr eaLnBrk="1" hangingPunct="1"/>
            <a:r>
              <a:rPr lang="es-MX" altLang="es-MX" b="1" dirty="0"/>
              <a:t>Emisión (</a:t>
            </a:r>
            <a:r>
              <a:rPr lang="es-MX" altLang="es-MX" b="1" dirty="0" err="1"/>
              <a:t>issue</a:t>
            </a:r>
            <a:r>
              <a:rPr lang="es-MX" altLang="es-MX" b="1" dirty="0"/>
              <a:t>)</a:t>
            </a:r>
            <a:r>
              <a:rPr lang="es-MX" altLang="es-MX" dirty="0"/>
              <a:t>. Una instrucción se emite al obtenerse (</a:t>
            </a:r>
            <a:r>
              <a:rPr lang="es-MX" altLang="es-MX" dirty="0" err="1"/>
              <a:t>fetched</a:t>
            </a:r>
            <a:r>
              <a:rPr lang="es-MX" altLang="es-MX" dirty="0"/>
              <a:t>) de la memoria.</a:t>
            </a:r>
          </a:p>
          <a:p>
            <a:pPr eaLnBrk="1" hangingPunct="1"/>
            <a:r>
              <a:rPr lang="es-MX" altLang="es-MX" b="1" dirty="0"/>
              <a:t>Paquete de emisión</a:t>
            </a:r>
            <a:r>
              <a:rPr lang="es-MX" altLang="es-MX" dirty="0"/>
              <a:t>. Conjunto de instrucciones que se emiten en cada ciclo.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A4A07DE6-A5C2-4A3E-1FE4-09BA82818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n-MX"/>
              <a:t>Definiciones</a:t>
            </a:r>
            <a:endParaRPr lang="es-ES" altLang="en-MX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13E2A0A2-070C-B08E-7059-6178237B6D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MX" dirty="0"/>
              <a:t>Hay dos estrategias de emisión para un procesador superescalar de grado </a:t>
            </a:r>
            <a:r>
              <a:rPr lang="es-MX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n-MX" dirty="0"/>
              <a:t>:</a:t>
            </a:r>
          </a:p>
          <a:p>
            <a:pPr lvl="1"/>
            <a:r>
              <a:rPr lang="es-MX" altLang="en-MX" dirty="0"/>
              <a:t>Dinámica: el paquete de emisión puede contener 0, 1 o hasta </a:t>
            </a:r>
            <a:r>
              <a:rPr lang="es-MX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n-MX" dirty="0"/>
              <a:t> instrucciones.</a:t>
            </a:r>
          </a:p>
          <a:p>
            <a:pPr lvl="1"/>
            <a:r>
              <a:rPr lang="es-MX" altLang="en-MX" dirty="0"/>
              <a:t>Estática: el paquete de emisión siempre contiene </a:t>
            </a:r>
            <a:r>
              <a:rPr lang="es-MX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altLang="en-MX" dirty="0"/>
              <a:t> instrucciones. Si es necesario, el paquete se completa con instrucciones </a:t>
            </a:r>
            <a:r>
              <a:rPr lang="es-MX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s-MX" altLang="en-MX" dirty="0"/>
              <a:t>.</a:t>
            </a:r>
            <a:endParaRPr lang="es-ES" altLang="en-MX" dirty="0"/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BF3B2FA-688C-43AC-9DCF-3EB91C08A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FC19090-92BB-4F94-AFB6-0AFCDB83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56286-369C-F54E-84A2-D8D6633123B1}" type="slidenum">
              <a:rPr lang="pt-BR" altLang="en-US" smtClean="0"/>
              <a:pPr>
                <a:defRPr/>
              </a:pPr>
              <a:t>8</a:t>
            </a:fld>
            <a:endParaRPr lang="pt-B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21">
            <a:extLst>
              <a:ext uri="{FF2B5EF4-FFF2-40B4-BE49-F238E27FC236}">
                <a16:creationId xmlns:a16="http://schemas.microsoft.com/office/drawing/2014/main" id="{C829FAC9-3D70-65F6-5223-8AA187941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8914" name="Slide Number Placeholder 17">
            <a:extLst>
              <a:ext uri="{FF2B5EF4-FFF2-40B4-BE49-F238E27FC236}">
                <a16:creationId xmlns:a16="http://schemas.microsoft.com/office/drawing/2014/main" id="{D2248043-0B86-A1C5-21CB-7FB4A16190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39DD51-5FC8-034A-BEDA-2006D6F1C9DE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8915" name="4 Marcador de pie de página">
            <a:extLst>
              <a:ext uri="{FF2B5EF4-FFF2-40B4-BE49-F238E27FC236}">
                <a16:creationId xmlns:a16="http://schemas.microsoft.com/office/drawing/2014/main" id="{9A8903AA-E0D9-F5D9-1864-2FAC55EDAA46}"/>
              </a:ext>
            </a:extLst>
          </p:cNvPr>
          <p:cNvSpPr txBox="1">
            <a:spLocks noGrp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MX" sz="1200" dirty="0">
              <a:solidFill>
                <a:srgbClr val="045C75"/>
              </a:solidFill>
            </a:endParaRPr>
          </a:p>
        </p:txBody>
      </p:sp>
      <p:sp>
        <p:nvSpPr>
          <p:cNvPr id="38916" name="5 Marcador de número de diapositiva">
            <a:extLst>
              <a:ext uri="{FF2B5EF4-FFF2-40B4-BE49-F238E27FC236}">
                <a16:creationId xmlns:a16="http://schemas.microsoft.com/office/drawing/2014/main" id="{6048E4A1-C987-5F8F-C9AC-8705FB640C8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EBDBF1D-957E-2448-A2C6-7914F7777D4E}" type="slidenum">
              <a:rPr lang="pt-BR" altLang="en-US" sz="1200">
                <a:solidFill>
                  <a:srgbClr val="F30000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8917" name="Rectangle 2">
            <a:extLst>
              <a:ext uri="{FF2B5EF4-FFF2-40B4-BE49-F238E27FC236}">
                <a16:creationId xmlns:a16="http://schemas.microsoft.com/office/drawing/2014/main" id="{6C7B68F7-42F3-389C-DC44-B4A4067FC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Definiciones</a:t>
            </a:r>
            <a:endParaRPr lang="en-US" altLang="es-MX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6C907A6-7C95-1946-F905-0513EEE240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b="1" dirty="0"/>
              <a:t>Ejecución</a:t>
            </a:r>
            <a:r>
              <a:rPr lang="es-MX" altLang="es-MX" dirty="0"/>
              <a:t>. Una instrucción se ejecuta cuando sus operandos están listos. Hay dos opciones: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s-MX" altLang="es-MX" dirty="0"/>
              <a:t>En orden del programa.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s-MX" altLang="es-MX" dirty="0"/>
              <a:t>Fuera de orden.</a:t>
            </a:r>
          </a:p>
          <a:p>
            <a:pPr eaLnBrk="1" hangingPunct="1">
              <a:buFont typeface="Wingdings 2" pitchFamily="2" charset="2"/>
              <a:buChar char=""/>
            </a:pPr>
            <a:r>
              <a:rPr lang="es-MX" altLang="es-MX" b="1" dirty="0"/>
              <a:t>Especulación</a:t>
            </a:r>
            <a:r>
              <a:rPr lang="es-MX" altLang="es-MX" dirty="0"/>
              <a:t>. Se intenta adivinar los brincos y el resultado de algunas otras instrucciones como por ejemplo que instrucciones consecutivas de acceso a memoria no se refieren a la misma dirección.</a:t>
            </a:r>
          </a:p>
          <a:p>
            <a:pPr eaLnBrk="1" hangingPunct="1">
              <a:buFont typeface="Wingdings 2" pitchFamily="2" charset="2"/>
              <a:buChar char=""/>
            </a:pPr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Flow">
  <a:themeElements>
    <a:clrScheme name="1_Flow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_Flow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Flow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 3">
      <a:dk1>
        <a:srgbClr val="000000"/>
      </a:dk1>
      <a:lt1>
        <a:srgbClr val="FFFFFF"/>
      </a:lt1>
      <a:dk2>
        <a:srgbClr val="FF0000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0000FF"/>
      </a:hlink>
      <a:folHlink>
        <a:srgbClr val="85DFD0"/>
      </a:folHlink>
    </a:clrScheme>
    <a:fontScheme name="Flow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low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3623</Words>
  <Application>Microsoft Office PowerPoint</Application>
  <PresentationFormat>Presentación en pantalla (4:3)</PresentationFormat>
  <Paragraphs>562</Paragraphs>
  <Slides>65</Slides>
  <Notes>44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65</vt:i4>
      </vt:variant>
    </vt:vector>
  </HeadingPairs>
  <TitlesOfParts>
    <vt:vector size="75" baseType="lpstr">
      <vt:lpstr>Arial</vt:lpstr>
      <vt:lpstr>Calibri</vt:lpstr>
      <vt:lpstr>Cambria Math</vt:lpstr>
      <vt:lpstr>Constantia</vt:lpstr>
      <vt:lpstr>Symbol</vt:lpstr>
      <vt:lpstr>Times New Roman</vt:lpstr>
      <vt:lpstr>Wingdings</vt:lpstr>
      <vt:lpstr>Wingdings 2</vt:lpstr>
      <vt:lpstr>1_Flow</vt:lpstr>
      <vt:lpstr>Flow</vt:lpstr>
      <vt:lpstr>Arquitectura superescalar</vt:lpstr>
      <vt:lpstr>Temario</vt:lpstr>
      <vt:lpstr>Introducción</vt:lpstr>
      <vt:lpstr>Introducción</vt:lpstr>
      <vt:lpstr>Introducción</vt:lpstr>
      <vt:lpstr>Instrucciones por ciclo (IPC)</vt:lpstr>
      <vt:lpstr>Definiciones</vt:lpstr>
      <vt:lpstr>Definiciones</vt:lpstr>
      <vt:lpstr>Definiciones</vt:lpstr>
      <vt:lpstr>Definiciones</vt:lpstr>
      <vt:lpstr>Clasificación</vt:lpstr>
      <vt:lpstr>Clasificación</vt:lpstr>
      <vt:lpstr>Clasificación</vt:lpstr>
      <vt:lpstr>Peligros (hazards)</vt:lpstr>
      <vt:lpstr>Peligros (hazards)</vt:lpstr>
      <vt:lpstr>Peligros (hazards)</vt:lpstr>
      <vt:lpstr>Dependencias verdaderas</vt:lpstr>
      <vt:lpstr>Dependencias de nombre</vt:lpstr>
      <vt:lpstr>Dependencias de nombre</vt:lpstr>
      <vt:lpstr>Dependencias de nombre</vt:lpstr>
      <vt:lpstr>Renombrar registros</vt:lpstr>
      <vt:lpstr>Renombrar registros</vt:lpstr>
      <vt:lpstr>Renombrar registros</vt:lpstr>
      <vt:lpstr>Renombrar registros</vt:lpstr>
      <vt:lpstr>ROB</vt:lpstr>
      <vt:lpstr>ROB</vt:lpstr>
      <vt:lpstr>ROB</vt:lpstr>
      <vt:lpstr>Resumen</vt:lpstr>
      <vt:lpstr>Scheduling estático</vt:lpstr>
      <vt:lpstr>Ejemplo</vt:lpstr>
      <vt:lpstr>Ejemplo</vt:lpstr>
      <vt:lpstr>Ejemplo</vt:lpstr>
      <vt:lpstr>Peligros</vt:lpstr>
      <vt:lpstr>Peligros</vt:lpstr>
      <vt:lpstr>Peligros</vt:lpstr>
      <vt:lpstr>Resumen</vt:lpstr>
      <vt:lpstr>Scheduling dinámico</vt:lpstr>
      <vt:lpstr>Características</vt:lpstr>
      <vt:lpstr>Características</vt:lpstr>
      <vt:lpstr>Estaciones de reserva</vt:lpstr>
      <vt:lpstr>Estaciones de reserva</vt:lpstr>
      <vt:lpstr>Estaciones de reserva</vt:lpstr>
      <vt:lpstr>Estaciones de reserva</vt:lpstr>
      <vt:lpstr>Bus de datos común</vt:lpstr>
      <vt:lpstr>Compromiso</vt:lpstr>
      <vt:lpstr>ROB</vt:lpstr>
      <vt:lpstr>Instrucciones de memoria</vt:lpstr>
      <vt:lpstr>Instrucciones de memoria</vt:lpstr>
      <vt:lpstr>Algoritmo de Tomasulo</vt:lpstr>
      <vt:lpstr>Algoritmo de Tomasulo</vt:lpstr>
      <vt:lpstr>Algoritmo de Tomasulo</vt:lpstr>
      <vt:lpstr>Algoritmo de Tomasulo</vt:lpstr>
      <vt:lpstr>Algoritmo de Tomasulo</vt:lpstr>
      <vt:lpstr>Algoritmo de Tomasulo</vt:lpstr>
      <vt:lpstr>Ejemplo</vt:lpstr>
      <vt:lpstr>ROB</vt:lpstr>
      <vt:lpstr>Estaciones de reserva</vt:lpstr>
      <vt:lpstr>Banco de registros</vt:lpstr>
      <vt:lpstr>Ejemplo</vt:lpstr>
      <vt:lpstr>Ejemplo</vt:lpstr>
      <vt:lpstr>ROB</vt:lpstr>
      <vt:lpstr>Banco de registros</vt:lpstr>
      <vt:lpstr>Ejemplo</vt:lpstr>
      <vt:lpstr>Resumen</vt:lpstr>
      <vt:lpstr>Resumen</vt:lpstr>
    </vt:vector>
  </TitlesOfParts>
  <Company>The Encapuchado Software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Superescalares: introducción</dc:title>
  <dc:subject>Arquitectura de Computadoras</dc:subject>
  <dc:creator>TESI</dc:creator>
  <cp:lastModifiedBy>HECTOR ANTONIO VILLA MARTINEZ</cp:lastModifiedBy>
  <cp:revision>38</cp:revision>
  <cp:lastPrinted>2025-02-17T23:01:08Z</cp:lastPrinted>
  <dcterms:created xsi:type="dcterms:W3CDTF">2009-03-25T01:48:56Z</dcterms:created>
  <dcterms:modified xsi:type="dcterms:W3CDTF">2025-02-18T18:46:59Z</dcterms:modified>
</cp:coreProperties>
</file>