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1" r:id="rId2"/>
  </p:sldMasterIdLst>
  <p:notesMasterIdLst>
    <p:notesMasterId r:id="rId51"/>
  </p:notesMasterIdLst>
  <p:sldIdLst>
    <p:sldId id="258" r:id="rId3"/>
    <p:sldId id="295" r:id="rId4"/>
    <p:sldId id="257" r:id="rId5"/>
    <p:sldId id="298" r:id="rId6"/>
    <p:sldId id="259" r:id="rId7"/>
    <p:sldId id="29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94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300" r:id="rId40"/>
    <p:sldId id="296" r:id="rId41"/>
    <p:sldId id="301" r:id="rId42"/>
    <p:sldId id="305" r:id="rId43"/>
    <p:sldId id="306" r:id="rId44"/>
    <p:sldId id="307" r:id="rId45"/>
    <p:sldId id="308" r:id="rId46"/>
    <p:sldId id="290" r:id="rId47"/>
    <p:sldId id="291" r:id="rId48"/>
    <p:sldId id="292" r:id="rId49"/>
    <p:sldId id="293" r:id="rId50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9"/>
  </p:normalViewPr>
  <p:slideViewPr>
    <p:cSldViewPr>
      <p:cViewPr varScale="1">
        <p:scale>
          <a:sx n="56" d="100"/>
          <a:sy n="56" d="100"/>
        </p:scale>
        <p:origin x="154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BCECF86-ABCB-B450-DA21-233B1CB359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s-MX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A53D1B2-C2CA-5CC0-F62A-FAD92D5DCB5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s-MX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84F63E9E-6BF8-A67D-6BB8-C052F8D886B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97F2F217-9A81-B304-71AD-466265049CC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 noProof="0"/>
              <a:t>Click to edit Master text styles</a:t>
            </a:r>
          </a:p>
          <a:p>
            <a:pPr lvl="1"/>
            <a:r>
              <a:rPr lang="en-US" altLang="es-MX" noProof="0"/>
              <a:t>Second level</a:t>
            </a:r>
          </a:p>
          <a:p>
            <a:pPr lvl="2"/>
            <a:r>
              <a:rPr lang="en-US" altLang="es-MX" noProof="0"/>
              <a:t>Third level</a:t>
            </a:r>
          </a:p>
          <a:p>
            <a:pPr lvl="3"/>
            <a:r>
              <a:rPr lang="en-US" altLang="es-MX" noProof="0"/>
              <a:t>Fourth level</a:t>
            </a:r>
          </a:p>
          <a:p>
            <a:pPr lvl="4"/>
            <a:r>
              <a:rPr lang="en-US" altLang="es-MX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BB25A3AA-A509-CE5A-5CC1-490CECFD222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s-MX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D49E5A4F-3B63-E787-1EBC-5686F3E955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307AC412-261D-E041-8295-6C29B5141745}" type="slidenum">
              <a:rPr lang="en-US" altLang="es-MX"/>
              <a:pPr>
                <a:defRPr/>
              </a:pPr>
              <a:t>‹Nº›</a:t>
            </a:fld>
            <a:endParaRPr lang="en-US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4D56A8B7-6390-2621-5157-1311BD7854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CD7859-B229-624B-8BF6-D7841E9C31B6}" type="slidenum">
              <a:rPr lang="en-US" altLang="es-MX" sz="1300"/>
              <a:pPr>
                <a:spcBef>
                  <a:spcPct val="0"/>
                </a:spcBef>
              </a:pPr>
              <a:t>1</a:t>
            </a:fld>
            <a:endParaRPr lang="en-US" altLang="es-MX" sz="1300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1400862E-1DF7-296F-A791-4DBC8C3A65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8100" cy="3838575"/>
          </a:xfrm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3F852CFE-98EF-BA23-2A31-41892212DC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>
            <a:extLst>
              <a:ext uri="{FF2B5EF4-FFF2-40B4-BE49-F238E27FC236}">
                <a16:creationId xmlns:a16="http://schemas.microsoft.com/office/drawing/2014/main" id="{03EFC2B0-151A-D39A-6B0C-CDD742EF50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046340-1960-444D-A58D-EC2C96301E06}" type="slidenum">
              <a:rPr lang="en-US" altLang="es-MX" sz="1300"/>
              <a:pPr>
                <a:spcBef>
                  <a:spcPct val="0"/>
                </a:spcBef>
              </a:pPr>
              <a:t>13</a:t>
            </a:fld>
            <a:endParaRPr lang="en-US" altLang="es-MX" sz="1300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743C8F08-EFEF-14B1-E031-3496825AD1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81AB34EE-7288-5CF0-76C9-F3C3B6460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>
            <a:extLst>
              <a:ext uri="{FF2B5EF4-FFF2-40B4-BE49-F238E27FC236}">
                <a16:creationId xmlns:a16="http://schemas.microsoft.com/office/drawing/2014/main" id="{0255F55B-05B3-B725-3776-5887F412C0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2895F1-BCB8-6C40-8C80-2D4E244B3236}" type="slidenum">
              <a:rPr lang="en-US" altLang="es-MX" sz="1300"/>
              <a:pPr>
                <a:spcBef>
                  <a:spcPct val="0"/>
                </a:spcBef>
              </a:pPr>
              <a:t>14</a:t>
            </a:fld>
            <a:endParaRPr lang="en-US" altLang="es-MX" sz="1300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DAE7E328-1C48-C864-8217-A02CE2894A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DA0347F3-8423-778F-C4AB-812DFCD21C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>
            <a:extLst>
              <a:ext uri="{FF2B5EF4-FFF2-40B4-BE49-F238E27FC236}">
                <a16:creationId xmlns:a16="http://schemas.microsoft.com/office/drawing/2014/main" id="{C0EBFB5F-C392-2667-B8B4-E1A782149C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9824FB-21A1-6141-ADCD-951D24617DB2}" type="slidenum">
              <a:rPr lang="en-US" altLang="es-MX" sz="1300"/>
              <a:pPr>
                <a:spcBef>
                  <a:spcPct val="0"/>
                </a:spcBef>
              </a:pPr>
              <a:t>15</a:t>
            </a:fld>
            <a:endParaRPr lang="en-US" altLang="es-MX" sz="1300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9A2B69E8-440C-851C-D137-B1FCDD82EC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9E7CFD1B-AEA3-2CD6-C376-7F23EF6E51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>
            <a:extLst>
              <a:ext uri="{FF2B5EF4-FFF2-40B4-BE49-F238E27FC236}">
                <a16:creationId xmlns:a16="http://schemas.microsoft.com/office/drawing/2014/main" id="{B9086474-697C-17EC-4021-4DE00913DE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11A376-13A1-8E4F-8653-47E0E5ACCC9D}" type="slidenum">
              <a:rPr lang="en-US" altLang="es-MX" sz="1300"/>
              <a:pPr>
                <a:spcBef>
                  <a:spcPct val="0"/>
                </a:spcBef>
              </a:pPr>
              <a:t>16</a:t>
            </a:fld>
            <a:endParaRPr lang="en-US" altLang="es-MX" sz="1300"/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23DF1724-5CE6-0EEE-0F96-6A12EA562A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08DE6441-B89B-F4D7-39E2-E072548477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>
            <a:extLst>
              <a:ext uri="{FF2B5EF4-FFF2-40B4-BE49-F238E27FC236}">
                <a16:creationId xmlns:a16="http://schemas.microsoft.com/office/drawing/2014/main" id="{CFAB6422-47A0-8BC6-C066-3D2398E913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D0B1A9-6F92-BF4F-828C-476EE9AA1658}" type="slidenum">
              <a:rPr lang="en-US" altLang="es-MX" sz="1300"/>
              <a:pPr>
                <a:spcBef>
                  <a:spcPct val="0"/>
                </a:spcBef>
              </a:pPr>
              <a:t>17</a:t>
            </a:fld>
            <a:endParaRPr lang="en-US" altLang="es-MX" sz="1300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7EC984F9-C854-F548-2512-AF3FA6D70A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4F384DFA-0C3D-C3DA-93A8-0EAB9DC49D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>
            <a:extLst>
              <a:ext uri="{FF2B5EF4-FFF2-40B4-BE49-F238E27FC236}">
                <a16:creationId xmlns:a16="http://schemas.microsoft.com/office/drawing/2014/main" id="{56138D7A-9C1E-5224-4AF0-FB08ACC8DB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9EFE4A-E5FC-BB4C-9A10-B12859AF0153}" type="slidenum">
              <a:rPr lang="en-US" altLang="es-MX" sz="1300"/>
              <a:pPr>
                <a:spcBef>
                  <a:spcPct val="0"/>
                </a:spcBef>
              </a:pPr>
              <a:t>18</a:t>
            </a:fld>
            <a:endParaRPr lang="en-US" altLang="es-MX" sz="1300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1172B08F-8AB1-AEB2-6086-B3494419E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7B624CEB-B2F2-3703-32B9-B69AEC6FE0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>
            <a:extLst>
              <a:ext uri="{FF2B5EF4-FFF2-40B4-BE49-F238E27FC236}">
                <a16:creationId xmlns:a16="http://schemas.microsoft.com/office/drawing/2014/main" id="{70ADDF39-D604-F14F-D353-F178664B1E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82445C-8854-664E-95C8-2ED3611FEECB}" type="slidenum">
              <a:rPr lang="en-US" altLang="es-MX" sz="1300"/>
              <a:pPr>
                <a:spcBef>
                  <a:spcPct val="0"/>
                </a:spcBef>
              </a:pPr>
              <a:t>19</a:t>
            </a:fld>
            <a:endParaRPr lang="en-US" altLang="es-MX" sz="1300"/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34F7B5C5-BCF7-B9E8-C4D6-855A10F8B4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397D7140-0685-426D-1605-F04C24E179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>
            <a:extLst>
              <a:ext uri="{FF2B5EF4-FFF2-40B4-BE49-F238E27FC236}">
                <a16:creationId xmlns:a16="http://schemas.microsoft.com/office/drawing/2014/main" id="{A4DFCF1C-3F60-BCD8-6B94-D6226C48DD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855B1F-1559-BE43-8EF2-36E0F3FBE020}" type="slidenum">
              <a:rPr lang="en-US" altLang="es-MX" sz="1300"/>
              <a:pPr>
                <a:spcBef>
                  <a:spcPct val="0"/>
                </a:spcBef>
              </a:pPr>
              <a:t>20</a:t>
            </a:fld>
            <a:endParaRPr lang="en-US" altLang="es-MX" sz="1300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173EC15F-CFF7-E368-06B2-5EEA594490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2FE23E29-C2A7-A5C2-6F50-FD378F19EA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>
            <a:extLst>
              <a:ext uri="{FF2B5EF4-FFF2-40B4-BE49-F238E27FC236}">
                <a16:creationId xmlns:a16="http://schemas.microsoft.com/office/drawing/2014/main" id="{D1378277-A254-DC41-9DF4-627E54E534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EB4A64-F65E-014C-AEE8-2F0A1D6DFA53}" type="slidenum">
              <a:rPr lang="en-US" altLang="es-MX" sz="1300"/>
              <a:pPr>
                <a:spcBef>
                  <a:spcPct val="0"/>
                </a:spcBef>
              </a:pPr>
              <a:t>21</a:t>
            </a:fld>
            <a:endParaRPr lang="en-US" altLang="es-MX" sz="1300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A14F296A-2860-07AC-9DA4-136402E0B6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8551B49D-8C2B-EA5F-5F3A-0357042776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>
            <a:extLst>
              <a:ext uri="{FF2B5EF4-FFF2-40B4-BE49-F238E27FC236}">
                <a16:creationId xmlns:a16="http://schemas.microsoft.com/office/drawing/2014/main" id="{6AA277BA-4BD8-4B1D-879B-AE599B33CE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0A8CB5-DC90-F542-AC50-FA7FF21914E5}" type="slidenum">
              <a:rPr lang="en-US" altLang="es-MX" sz="1300"/>
              <a:pPr>
                <a:spcBef>
                  <a:spcPct val="0"/>
                </a:spcBef>
              </a:pPr>
              <a:t>22</a:t>
            </a:fld>
            <a:endParaRPr lang="en-US" altLang="es-MX" sz="1300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0AFCA769-AC77-5713-DD43-2ABE14E998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8029E389-B977-C41D-CD02-F874911334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5E82BD05-BAE6-A77D-B045-08CEFD1AE4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094690-DF74-D84C-BF0D-D42570C8D57D}" type="slidenum">
              <a:rPr lang="en-US" altLang="es-MX" sz="1300"/>
              <a:pPr>
                <a:spcBef>
                  <a:spcPct val="0"/>
                </a:spcBef>
              </a:pPr>
              <a:t>3</a:t>
            </a:fld>
            <a:endParaRPr lang="en-US" altLang="es-MX" sz="1300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6108E0B3-5AB3-6294-202F-83607D4512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8100" cy="3838575"/>
          </a:xfrm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2CF39F59-F0CF-EFBE-0226-C872EACDE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>
            <a:extLst>
              <a:ext uri="{FF2B5EF4-FFF2-40B4-BE49-F238E27FC236}">
                <a16:creationId xmlns:a16="http://schemas.microsoft.com/office/drawing/2014/main" id="{DDAB6584-4B9E-5992-8C2B-961B2F98FC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5E60EE-0B37-EB4E-B66F-8CA49687A19A}" type="slidenum">
              <a:rPr lang="en-US" altLang="es-MX" sz="1300"/>
              <a:pPr>
                <a:spcBef>
                  <a:spcPct val="0"/>
                </a:spcBef>
              </a:pPr>
              <a:t>23</a:t>
            </a:fld>
            <a:endParaRPr lang="en-US" altLang="es-MX" sz="1300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0D32179D-B6EA-8F67-36FB-43FDC5E176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6E81C847-DAB2-4B1E-E59B-B46594FC14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>
            <a:extLst>
              <a:ext uri="{FF2B5EF4-FFF2-40B4-BE49-F238E27FC236}">
                <a16:creationId xmlns:a16="http://schemas.microsoft.com/office/drawing/2014/main" id="{09B2278C-7D4F-D399-4D6F-BF67CD76DF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CF93FBB-47FD-6F4B-AF85-1BC0379DB24E}" type="slidenum">
              <a:rPr lang="en-US" altLang="es-MX" sz="1300"/>
              <a:pPr>
                <a:spcBef>
                  <a:spcPct val="0"/>
                </a:spcBef>
              </a:pPr>
              <a:t>24</a:t>
            </a:fld>
            <a:endParaRPr lang="en-US" altLang="es-MX" sz="1300"/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720E0318-3CBC-DBA9-EC09-0F5C635761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F93EDFD8-EAA5-CEB8-46D5-C163A4FFC3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>
            <a:extLst>
              <a:ext uri="{FF2B5EF4-FFF2-40B4-BE49-F238E27FC236}">
                <a16:creationId xmlns:a16="http://schemas.microsoft.com/office/drawing/2014/main" id="{681F48C9-2321-0E69-49E7-2AC202EA13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5B8FB8-151A-604A-A2CD-D305C45FD926}" type="slidenum">
              <a:rPr lang="en-US" altLang="es-MX" sz="1300"/>
              <a:pPr>
                <a:spcBef>
                  <a:spcPct val="0"/>
                </a:spcBef>
              </a:pPr>
              <a:t>25</a:t>
            </a:fld>
            <a:endParaRPr lang="en-US" altLang="es-MX" sz="1300"/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76FBB56A-1652-291F-78E0-C2D8354F1D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F6CAD01F-CEE6-5B4C-E2F0-67F20FED33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>
            <a:extLst>
              <a:ext uri="{FF2B5EF4-FFF2-40B4-BE49-F238E27FC236}">
                <a16:creationId xmlns:a16="http://schemas.microsoft.com/office/drawing/2014/main" id="{F5F67D9C-7C78-A49B-EB5E-34506CDE49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6C5E9F-5D8D-7B4C-99E2-2827BEDE610A}" type="slidenum">
              <a:rPr lang="en-US" altLang="es-MX" sz="1300"/>
              <a:pPr>
                <a:spcBef>
                  <a:spcPct val="0"/>
                </a:spcBef>
              </a:pPr>
              <a:t>26</a:t>
            </a:fld>
            <a:endParaRPr lang="en-US" altLang="es-MX" sz="1300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29644F3E-76B1-F427-873D-6D52330DE2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1B0A2C45-D86A-44BB-6431-61C21A626A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>
            <a:extLst>
              <a:ext uri="{FF2B5EF4-FFF2-40B4-BE49-F238E27FC236}">
                <a16:creationId xmlns:a16="http://schemas.microsoft.com/office/drawing/2014/main" id="{C4DCB3B9-3F11-DA1B-C83C-CC51D538A5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56CE61E-F076-DF41-883E-EAB49674B3D6}" type="slidenum">
              <a:rPr lang="en-US" altLang="es-MX" sz="1300"/>
              <a:pPr>
                <a:spcBef>
                  <a:spcPct val="0"/>
                </a:spcBef>
              </a:pPr>
              <a:t>27</a:t>
            </a:fld>
            <a:endParaRPr lang="en-US" altLang="es-MX" sz="1300"/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3D63E2C2-3357-A207-A1B8-2C00EFCE69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48B75488-A8E0-E54A-D0BC-E3B3A9BA5B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>
            <a:extLst>
              <a:ext uri="{FF2B5EF4-FFF2-40B4-BE49-F238E27FC236}">
                <a16:creationId xmlns:a16="http://schemas.microsoft.com/office/drawing/2014/main" id="{A3272B1E-5ABD-ADCE-2AD5-48B4F88B02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2A80A36-85B9-A143-ADDD-51DDC4E1F8BB}" type="slidenum">
              <a:rPr lang="en-US" altLang="es-MX" sz="1300"/>
              <a:pPr>
                <a:spcBef>
                  <a:spcPct val="0"/>
                </a:spcBef>
              </a:pPr>
              <a:t>28</a:t>
            </a:fld>
            <a:endParaRPr lang="en-US" altLang="es-MX" sz="1300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42B7FCA5-83DD-FBA1-90CA-6653CBAC2E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A86E4CD6-52D1-CAE2-1AD5-E2A5537CFF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>
            <a:extLst>
              <a:ext uri="{FF2B5EF4-FFF2-40B4-BE49-F238E27FC236}">
                <a16:creationId xmlns:a16="http://schemas.microsoft.com/office/drawing/2014/main" id="{015CE603-764B-84D2-8F69-EA2072137E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AAF1C0-C462-414C-A103-05C001CB1383}" type="slidenum">
              <a:rPr lang="en-US" altLang="es-MX" sz="1300"/>
              <a:pPr>
                <a:spcBef>
                  <a:spcPct val="0"/>
                </a:spcBef>
              </a:pPr>
              <a:t>29</a:t>
            </a:fld>
            <a:endParaRPr lang="en-US" altLang="es-MX" sz="1300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036EB412-FF0E-55BB-7F46-1F132C486F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7A9A8F67-8FB3-4CF4-89C4-D38430733A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>
            <a:extLst>
              <a:ext uri="{FF2B5EF4-FFF2-40B4-BE49-F238E27FC236}">
                <a16:creationId xmlns:a16="http://schemas.microsoft.com/office/drawing/2014/main" id="{0F779FE3-FD58-C15C-047E-4E4EBA48E1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53E258-7171-CA48-B207-0A9014FF959C}" type="slidenum">
              <a:rPr lang="en-US" altLang="es-MX" sz="1300"/>
              <a:pPr>
                <a:spcBef>
                  <a:spcPct val="0"/>
                </a:spcBef>
              </a:pPr>
              <a:t>30</a:t>
            </a:fld>
            <a:endParaRPr lang="en-US" altLang="es-MX" sz="1300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12FC1079-71FE-AB44-A606-BF4316E289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18713CA7-E611-2B80-3406-0174F983C6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>
            <a:extLst>
              <a:ext uri="{FF2B5EF4-FFF2-40B4-BE49-F238E27FC236}">
                <a16:creationId xmlns:a16="http://schemas.microsoft.com/office/drawing/2014/main" id="{429694B0-8A65-0364-6136-DCE5E7EABA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1D3F0F-B5F2-4D46-BDF8-FA35030E6757}" type="slidenum">
              <a:rPr lang="en-US" altLang="es-MX" sz="1300"/>
              <a:pPr>
                <a:spcBef>
                  <a:spcPct val="0"/>
                </a:spcBef>
              </a:pPr>
              <a:t>31</a:t>
            </a:fld>
            <a:endParaRPr lang="en-US" altLang="es-MX" sz="1300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994A26D8-4692-0650-8FF6-7F8D04A46D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D161AD49-5FEE-540A-44D3-AC8B3FADD7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>
            <a:extLst>
              <a:ext uri="{FF2B5EF4-FFF2-40B4-BE49-F238E27FC236}">
                <a16:creationId xmlns:a16="http://schemas.microsoft.com/office/drawing/2014/main" id="{49155992-4D70-E2A6-2D5C-7018B0AB6F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FBC6C7-437A-8D42-81FE-F0FCCA364CA4}" type="slidenum">
              <a:rPr lang="en-US" altLang="es-MX" sz="1300"/>
              <a:pPr>
                <a:spcBef>
                  <a:spcPct val="0"/>
                </a:spcBef>
              </a:pPr>
              <a:t>32</a:t>
            </a:fld>
            <a:endParaRPr lang="en-US" altLang="es-MX" sz="1300"/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13B3F22A-02B7-A4C9-A2B3-CD14914FC0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391D057F-FF9F-9FCB-FBB9-914C558A0C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>
            <a:extLst>
              <a:ext uri="{FF2B5EF4-FFF2-40B4-BE49-F238E27FC236}">
                <a16:creationId xmlns:a16="http://schemas.microsoft.com/office/drawing/2014/main" id="{F441EEF2-CFC1-2EF3-4A62-FE9824E6C4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383244-9507-F74B-B96C-F65DB5CBECA7}" type="slidenum">
              <a:rPr lang="en-US" altLang="es-MX" sz="1300"/>
              <a:pPr>
                <a:spcBef>
                  <a:spcPct val="0"/>
                </a:spcBef>
              </a:pPr>
              <a:t>5</a:t>
            </a:fld>
            <a:endParaRPr lang="en-US" altLang="es-MX" sz="1300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65B60779-1782-F03A-34B3-3070CF50C4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A8AA0F82-E19F-1B4D-C30F-4DD0E88676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>
            <a:extLst>
              <a:ext uri="{FF2B5EF4-FFF2-40B4-BE49-F238E27FC236}">
                <a16:creationId xmlns:a16="http://schemas.microsoft.com/office/drawing/2014/main" id="{F88661A6-86AD-C7CD-DF28-570DF0E999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1AFE4B-CD89-984C-B3EF-E76C4E71238C}" type="slidenum">
              <a:rPr lang="en-US" altLang="es-MX" sz="1300"/>
              <a:pPr>
                <a:spcBef>
                  <a:spcPct val="0"/>
                </a:spcBef>
              </a:pPr>
              <a:t>33</a:t>
            </a:fld>
            <a:endParaRPr lang="en-US" altLang="es-MX" sz="1300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EE486DD9-4DFA-6C81-591B-2C2888621F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71C36E80-9320-D3E8-A901-0F2BDE2977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>
            <a:extLst>
              <a:ext uri="{FF2B5EF4-FFF2-40B4-BE49-F238E27FC236}">
                <a16:creationId xmlns:a16="http://schemas.microsoft.com/office/drawing/2014/main" id="{E76603DF-4766-84B4-0DEE-B3A7957022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80116F-E046-2A4E-9062-8658ED09C043}" type="slidenum">
              <a:rPr lang="en-US" altLang="es-MX" sz="1300"/>
              <a:pPr>
                <a:spcBef>
                  <a:spcPct val="0"/>
                </a:spcBef>
              </a:pPr>
              <a:t>34</a:t>
            </a:fld>
            <a:endParaRPr lang="en-US" altLang="es-MX" sz="1300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F991B3F0-071E-B55D-ABBA-3C35CB5BA8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4AC835C6-B4B4-9233-27A3-8A9B3732E2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>
            <a:extLst>
              <a:ext uri="{FF2B5EF4-FFF2-40B4-BE49-F238E27FC236}">
                <a16:creationId xmlns:a16="http://schemas.microsoft.com/office/drawing/2014/main" id="{565A7EB8-CC6B-579D-0B04-6CD30E96A8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F1B4DF-DAA7-B548-A96B-B95440707876}" type="slidenum">
              <a:rPr lang="en-US" altLang="es-MX" sz="1300"/>
              <a:pPr>
                <a:spcBef>
                  <a:spcPct val="0"/>
                </a:spcBef>
              </a:pPr>
              <a:t>35</a:t>
            </a:fld>
            <a:endParaRPr lang="en-US" altLang="es-MX" sz="1300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771F6806-1B86-9644-1B9B-58D97CD787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0719A20A-D0F7-8CE6-A7CB-26242C120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">
            <a:extLst>
              <a:ext uri="{FF2B5EF4-FFF2-40B4-BE49-F238E27FC236}">
                <a16:creationId xmlns:a16="http://schemas.microsoft.com/office/drawing/2014/main" id="{4F231C96-AD3F-7212-BCC1-EAD88F148E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51766D-ADD9-164D-9A8A-0AC61D33BC55}" type="slidenum">
              <a:rPr lang="en-US" altLang="es-MX" sz="1300"/>
              <a:pPr>
                <a:spcBef>
                  <a:spcPct val="0"/>
                </a:spcBef>
              </a:pPr>
              <a:t>36</a:t>
            </a:fld>
            <a:endParaRPr lang="en-US" altLang="es-MX" sz="1300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8297A3D4-AC0A-2A09-43F3-E3FD0F3BDC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ABC98CB9-28C2-7E5D-C714-C0DA8AEDC7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>
            <a:extLst>
              <a:ext uri="{FF2B5EF4-FFF2-40B4-BE49-F238E27FC236}">
                <a16:creationId xmlns:a16="http://schemas.microsoft.com/office/drawing/2014/main" id="{398E2259-EFAC-445F-6459-3BAD6E6E30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809B4E-FD8D-064D-A8D6-B80AEB59A989}" type="slidenum">
              <a:rPr lang="en-US" altLang="es-MX" sz="1300"/>
              <a:pPr>
                <a:spcBef>
                  <a:spcPct val="0"/>
                </a:spcBef>
              </a:pPr>
              <a:t>37</a:t>
            </a:fld>
            <a:endParaRPr lang="en-US" altLang="es-MX" sz="1300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2EA6AE7D-34C6-DC92-6890-F182A8D730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B098C814-F211-B7E1-A332-1165053E81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>
            <a:extLst>
              <a:ext uri="{FF2B5EF4-FFF2-40B4-BE49-F238E27FC236}">
                <a16:creationId xmlns:a16="http://schemas.microsoft.com/office/drawing/2014/main" id="{8E829A61-B994-0CBD-64CF-27EA0E066D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3FF917-83BC-D148-A499-E9D36260E9F4}" type="slidenum">
              <a:rPr lang="en-US" altLang="es-MX" sz="1300"/>
              <a:pPr>
                <a:spcBef>
                  <a:spcPct val="0"/>
                </a:spcBef>
              </a:pPr>
              <a:t>39</a:t>
            </a:fld>
            <a:endParaRPr lang="en-US" altLang="es-MX" sz="1300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7ED6C7F6-E6F7-E1CD-A44A-80DD118ECE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77A51FCA-70B6-A2FF-40F7-6C8F6AD234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>
            <a:extLst>
              <a:ext uri="{FF2B5EF4-FFF2-40B4-BE49-F238E27FC236}">
                <a16:creationId xmlns:a16="http://schemas.microsoft.com/office/drawing/2014/main" id="{1ED36C20-8067-8FA5-EAD7-E3D00DC0D2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63420E-55DB-004D-89C8-673303A53A7C}" type="slidenum">
              <a:rPr lang="en-US" altLang="es-MX" sz="1300"/>
              <a:pPr>
                <a:spcBef>
                  <a:spcPct val="0"/>
                </a:spcBef>
              </a:pPr>
              <a:t>45</a:t>
            </a:fld>
            <a:endParaRPr lang="en-US" altLang="es-MX" sz="1300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99412EA6-AD68-C5CF-86D2-C00F9FFC70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AD4CCB85-D94E-D619-35BB-98B5F0D2AC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7">
            <a:extLst>
              <a:ext uri="{FF2B5EF4-FFF2-40B4-BE49-F238E27FC236}">
                <a16:creationId xmlns:a16="http://schemas.microsoft.com/office/drawing/2014/main" id="{BF6B7810-BDB8-47B4-843E-B39F9EB46F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13FE05-54FB-BB47-A94C-128A027E0584}" type="slidenum">
              <a:rPr lang="en-US" altLang="es-MX" sz="1300"/>
              <a:pPr>
                <a:spcBef>
                  <a:spcPct val="0"/>
                </a:spcBef>
              </a:pPr>
              <a:t>46</a:t>
            </a:fld>
            <a:endParaRPr lang="en-US" altLang="es-MX" sz="1300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7D9B532E-65EA-B55F-A65C-AE3A1C1D41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4427BF74-9923-812B-4F0A-0731FC389B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>
            <a:extLst>
              <a:ext uri="{FF2B5EF4-FFF2-40B4-BE49-F238E27FC236}">
                <a16:creationId xmlns:a16="http://schemas.microsoft.com/office/drawing/2014/main" id="{3E94E8B4-543E-8ADB-A1ED-5E8EB2B25E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F00001-46C1-294B-A5E8-89B51E662E84}" type="slidenum">
              <a:rPr lang="en-US" altLang="es-MX" sz="1300"/>
              <a:pPr>
                <a:spcBef>
                  <a:spcPct val="0"/>
                </a:spcBef>
              </a:pPr>
              <a:t>47</a:t>
            </a:fld>
            <a:endParaRPr lang="en-US" altLang="es-MX" sz="1300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6ACE12FB-420F-5406-5854-1445060F06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64FEF734-841D-6352-76F5-A369C85C43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7">
            <a:extLst>
              <a:ext uri="{FF2B5EF4-FFF2-40B4-BE49-F238E27FC236}">
                <a16:creationId xmlns:a16="http://schemas.microsoft.com/office/drawing/2014/main" id="{889AA984-E61E-70E8-4ACA-598EE58631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273649-9D16-934E-8079-E16BD9EDA10E}" type="slidenum">
              <a:rPr lang="en-US" altLang="es-MX" sz="1300"/>
              <a:pPr>
                <a:spcBef>
                  <a:spcPct val="0"/>
                </a:spcBef>
              </a:pPr>
              <a:t>48</a:t>
            </a:fld>
            <a:endParaRPr lang="en-US" altLang="es-MX" sz="1300"/>
          </a:p>
        </p:txBody>
      </p:sp>
      <p:sp>
        <p:nvSpPr>
          <p:cNvPr id="109570" name="Rectangle 2">
            <a:extLst>
              <a:ext uri="{FF2B5EF4-FFF2-40B4-BE49-F238E27FC236}">
                <a16:creationId xmlns:a16="http://schemas.microsoft.com/office/drawing/2014/main" id="{FBC568B1-0F37-FCA1-4E38-20E52C04FF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A18FB4FD-A6EE-9944-125C-E9DF22EA1C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>
            <a:extLst>
              <a:ext uri="{FF2B5EF4-FFF2-40B4-BE49-F238E27FC236}">
                <a16:creationId xmlns:a16="http://schemas.microsoft.com/office/drawing/2014/main" id="{AC571E24-45D1-25C9-C3DC-A269FB3AEB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89E9FA-3B95-6A4D-988E-9BF9B3F411DA}" type="slidenum">
              <a:rPr lang="en-US" altLang="es-MX" sz="1300"/>
              <a:pPr>
                <a:spcBef>
                  <a:spcPct val="0"/>
                </a:spcBef>
              </a:pPr>
              <a:t>7</a:t>
            </a:fld>
            <a:endParaRPr lang="en-US" altLang="es-MX" sz="1300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8382142C-1C59-10B9-38AB-7F83679FA1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5C557853-32CD-2DA8-420A-155C809636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>
            <a:extLst>
              <a:ext uri="{FF2B5EF4-FFF2-40B4-BE49-F238E27FC236}">
                <a16:creationId xmlns:a16="http://schemas.microsoft.com/office/drawing/2014/main" id="{A61CF5D1-D7FD-8864-AFEA-2BA8C7962E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8684DA-B209-4B41-8C43-CD9971DD2F80}" type="slidenum">
              <a:rPr lang="en-US" altLang="es-MX" sz="1300"/>
              <a:pPr>
                <a:spcBef>
                  <a:spcPct val="0"/>
                </a:spcBef>
              </a:pPr>
              <a:t>8</a:t>
            </a:fld>
            <a:endParaRPr lang="en-US" altLang="es-MX" sz="1300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7C54A3C2-0B54-F7CA-D36F-6661CE92E2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89C19F70-459A-A696-93E2-129778B247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>
            <a:extLst>
              <a:ext uri="{FF2B5EF4-FFF2-40B4-BE49-F238E27FC236}">
                <a16:creationId xmlns:a16="http://schemas.microsoft.com/office/drawing/2014/main" id="{60CA299E-3BB8-F5FE-5640-C344A31E75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2AC9AF-A124-5840-BCE8-EE0A057D8C86}" type="slidenum">
              <a:rPr lang="en-US" altLang="es-MX" sz="1300"/>
              <a:pPr>
                <a:spcBef>
                  <a:spcPct val="0"/>
                </a:spcBef>
              </a:pPr>
              <a:t>9</a:t>
            </a:fld>
            <a:endParaRPr lang="en-US" altLang="es-MX" sz="1300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C99556EC-95CD-664A-9248-C39F96CC49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FE22B4AA-ED0A-B449-D712-88AE88DB13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>
            <a:extLst>
              <a:ext uri="{FF2B5EF4-FFF2-40B4-BE49-F238E27FC236}">
                <a16:creationId xmlns:a16="http://schemas.microsoft.com/office/drawing/2014/main" id="{4D5F969B-EF42-5FF9-700E-54BA190E33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F6431D-0069-314F-ACA9-ED16EE8F1C48}" type="slidenum">
              <a:rPr lang="en-US" altLang="es-MX" sz="1300"/>
              <a:pPr>
                <a:spcBef>
                  <a:spcPct val="0"/>
                </a:spcBef>
              </a:pPr>
              <a:t>10</a:t>
            </a:fld>
            <a:endParaRPr lang="en-US" altLang="es-MX" sz="1300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6B65950D-F4E7-D276-7730-222CC14ED5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F6553D39-F8AE-AAA1-130C-7C0708C0D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>
            <a:extLst>
              <a:ext uri="{FF2B5EF4-FFF2-40B4-BE49-F238E27FC236}">
                <a16:creationId xmlns:a16="http://schemas.microsoft.com/office/drawing/2014/main" id="{E1C82892-629D-7212-BC6B-C3DB16964C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881238-E7D5-F745-996D-D0D6B1C3A5C7}" type="slidenum">
              <a:rPr lang="en-US" altLang="es-MX" sz="1300"/>
              <a:pPr>
                <a:spcBef>
                  <a:spcPct val="0"/>
                </a:spcBef>
              </a:pPr>
              <a:t>11</a:t>
            </a:fld>
            <a:endParaRPr lang="en-US" altLang="es-MX" sz="1300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93C88FC0-B082-1F8B-6ACA-9807777339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6BBB64C2-9FB6-6502-24AB-EA9BF1B671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>
            <a:extLst>
              <a:ext uri="{FF2B5EF4-FFF2-40B4-BE49-F238E27FC236}">
                <a16:creationId xmlns:a16="http://schemas.microsoft.com/office/drawing/2014/main" id="{D073347C-314D-2C8C-DDF8-C158847014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75B9F9-AB75-F643-BEF9-DBF7C6110489}" type="slidenum">
              <a:rPr lang="en-US" altLang="es-MX" sz="1300"/>
              <a:pPr>
                <a:spcBef>
                  <a:spcPct val="0"/>
                </a:spcBef>
              </a:pPr>
              <a:t>12</a:t>
            </a:fld>
            <a:endParaRPr lang="en-US" altLang="es-MX" sz="1300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F1FCA3A7-BCAE-2195-7A6B-7A6AF7BD07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1751C6C8-D319-DCBF-D912-5A210099D3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>
            <a:extLst>
              <a:ext uri="{FF2B5EF4-FFF2-40B4-BE49-F238E27FC236}">
                <a16:creationId xmlns:a16="http://schemas.microsoft.com/office/drawing/2014/main" id="{FC61DD52-84B2-7741-C4AE-9C53485DA417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3" name="Freeform 7">
            <a:extLst>
              <a:ext uri="{FF2B5EF4-FFF2-40B4-BE49-F238E27FC236}">
                <a16:creationId xmlns:a16="http://schemas.microsoft.com/office/drawing/2014/main" id="{5BFAE57C-B79E-672F-61CC-1EDAE0D55672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B1ACC015-E12F-802F-1EAE-F0A96B9166A2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5" name="Freeform 11">
              <a:extLst>
                <a:ext uri="{FF2B5EF4-FFF2-40B4-BE49-F238E27FC236}">
                  <a16:creationId xmlns:a16="http://schemas.microsoft.com/office/drawing/2014/main" id="{79E526B8-CCB7-AF83-E88C-D659826D6529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12">
              <a:extLst>
                <a:ext uri="{FF2B5EF4-FFF2-40B4-BE49-F238E27FC236}">
                  <a16:creationId xmlns:a16="http://schemas.microsoft.com/office/drawing/2014/main" id="{C061A5CA-A59B-6D5C-A2F9-8E8147F6F8D3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8196" name="Title Placeholder 8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s-MX" noProof="0"/>
              <a:t>Click to edit Master title style</a:t>
            </a:r>
          </a:p>
        </p:txBody>
      </p:sp>
      <p:sp>
        <p:nvSpPr>
          <p:cNvPr id="8197" name="Text Placeholder 29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pPr lvl="0"/>
            <a:r>
              <a:rPr lang="en-US" altLang="es-MX" noProof="0"/>
              <a:t>Click to edit Master subtitle style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6070E140-B55D-313F-B9B0-B36F725B70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1F9A2197-DC7F-B774-304F-2CE35D7C3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E5635ECE-9904-25E8-7FD2-9503284A3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4FBBB2-F902-A74E-A4D9-9D1B26BD360F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332219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B488CD98-8A71-6BFC-DA6B-D1D308EFE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BFB93B32-B0C8-83D6-D6DB-B2DDC58FE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6631FB57-DD3F-ACE4-FC55-286C355F9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24ED9-594D-3947-87A0-16C251D60931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276892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7400" cy="5619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97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A5DDAFCA-68F4-3D82-BAE2-8AA7FAE85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538F5272-2D16-9160-2BD6-6662D03F5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51D65ED1-1C7A-1463-5B6C-84BBA3B26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B7407-6F61-A447-9FBB-94E537C4C80E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3869954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DA149360-5C2B-EB8F-95AB-7A38727F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A40EAD6C-89D0-995B-1DD1-BF9F5EDA6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93C76FD9-A311-CA1E-F4D8-C52EAE0C7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2F02B-0202-8548-AA90-0E288ACD8F89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2928237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935163"/>
            <a:ext cx="4038600" cy="211772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4205288"/>
            <a:ext cx="4038600" cy="211931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5B135948-5AF4-7373-B280-2E07906C0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Footer Placeholder 21">
            <a:extLst>
              <a:ext uri="{FF2B5EF4-FFF2-40B4-BE49-F238E27FC236}">
                <a16:creationId xmlns:a16="http://schemas.microsoft.com/office/drawing/2014/main" id="{6C8EDA88-33A5-013E-DFD1-4169D77B6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8" name="Slide Number Placeholder 17">
            <a:extLst>
              <a:ext uri="{FF2B5EF4-FFF2-40B4-BE49-F238E27FC236}">
                <a16:creationId xmlns:a16="http://schemas.microsoft.com/office/drawing/2014/main" id="{390F8E1A-4251-68E6-5105-5111042D4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7A911-0226-1944-B22B-FB97E8089256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1178178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EDEC4666-85F4-AE38-218E-D3974A77E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67D32138-640B-4089-DB66-CCCD5E18D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3055B279-332F-12C0-0B38-F778645E6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660A0-960B-E941-83B0-AD6240D0251C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41334361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FB47736A-C6F3-8271-A511-25BD0C6F2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72C47F1A-A164-C062-2963-0D021F41C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C9798471-4D86-8693-BAEE-0182D0B8F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40091-E102-CA40-A9B2-2C6D63A6ABF6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5136690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70D8D39E-09FE-6954-4804-986EC5041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E47EDBC5-A5D8-B69E-1A19-240705377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ED897D00-475E-707D-80D7-9E805B4F5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723C0-61A9-A945-893B-3143331609AF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2914212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E859EFE1-9CEB-54DB-18AE-CF20EA902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1452277B-D0E4-086A-99DB-EEBC720D3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0DE990BB-25FD-DDE8-4996-90FA01D53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3D079-EF6B-9347-96D3-7915AAB3DAB0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17306671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Date Placeholder 29">
            <a:extLst>
              <a:ext uri="{FF2B5EF4-FFF2-40B4-BE49-F238E27FC236}">
                <a16:creationId xmlns:a16="http://schemas.microsoft.com/office/drawing/2014/main" id="{E47F771E-984D-3CB1-3B91-84D35A0B0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8" name="Footer Placeholder 18">
            <a:extLst>
              <a:ext uri="{FF2B5EF4-FFF2-40B4-BE49-F238E27FC236}">
                <a16:creationId xmlns:a16="http://schemas.microsoft.com/office/drawing/2014/main" id="{89E053E0-4BD1-E496-266E-115CFF19B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9" name="Slide Number Placeholder 26">
            <a:extLst>
              <a:ext uri="{FF2B5EF4-FFF2-40B4-BE49-F238E27FC236}">
                <a16:creationId xmlns:a16="http://schemas.microsoft.com/office/drawing/2014/main" id="{BE2FFB69-EA75-CF00-5446-FFCE2A72F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96A8C-14E6-5644-A0E6-D04920FE5EF4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37170932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Date Placeholder 29">
            <a:extLst>
              <a:ext uri="{FF2B5EF4-FFF2-40B4-BE49-F238E27FC236}">
                <a16:creationId xmlns:a16="http://schemas.microsoft.com/office/drawing/2014/main" id="{1C44BE70-2637-DE01-594E-5A687F332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4" name="Footer Placeholder 18">
            <a:extLst>
              <a:ext uri="{FF2B5EF4-FFF2-40B4-BE49-F238E27FC236}">
                <a16:creationId xmlns:a16="http://schemas.microsoft.com/office/drawing/2014/main" id="{93D98A5B-4756-C4CC-CC44-496A8B52A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5" name="Slide Number Placeholder 26">
            <a:extLst>
              <a:ext uri="{FF2B5EF4-FFF2-40B4-BE49-F238E27FC236}">
                <a16:creationId xmlns:a16="http://schemas.microsoft.com/office/drawing/2014/main" id="{A88E95E6-6835-6D3E-E444-9E0AD84AC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D9147-8E29-DC40-8BCA-7A7F9818FA33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339336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324776BE-0DD9-91A9-0BBE-C74C14F7E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AA9A2BED-8C0B-00EF-3712-665B52D1F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54E3B3AC-C5E8-FA91-B5A4-35B8DE826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B64B1-A404-0C44-96FC-D2E3EB54CD36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2314265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9">
            <a:extLst>
              <a:ext uri="{FF2B5EF4-FFF2-40B4-BE49-F238E27FC236}">
                <a16:creationId xmlns:a16="http://schemas.microsoft.com/office/drawing/2014/main" id="{22D1FDEB-D44A-7C26-0FE6-42CF2CE7B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3" name="Footer Placeholder 18">
            <a:extLst>
              <a:ext uri="{FF2B5EF4-FFF2-40B4-BE49-F238E27FC236}">
                <a16:creationId xmlns:a16="http://schemas.microsoft.com/office/drawing/2014/main" id="{C54E5640-5724-684C-A055-327B57CA8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4" name="Slide Number Placeholder 26">
            <a:extLst>
              <a:ext uri="{FF2B5EF4-FFF2-40B4-BE49-F238E27FC236}">
                <a16:creationId xmlns:a16="http://schemas.microsoft.com/office/drawing/2014/main" id="{A6070F40-ED27-98CE-D81C-163254C48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EBD4E-F149-0745-B6E7-0BB652D8DB93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27424910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5CB154F4-2E99-77D6-CD36-69A3A40FE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76D7CFDF-FDBD-6B66-9C3D-3846574A4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47A52E0D-52D0-EFE6-01CD-2FFC89A7F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9D8ED-3503-CE49-81E3-4CF7959DB956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34539878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8E4EA0F4-6C6F-D3A7-E9BF-687BE3161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5FBC88D8-8714-E845-F3FC-220E292C7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534A4E04-1643-A101-0CA1-75140FEA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0B008-C93E-0A4E-991F-E83C90949746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41167461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C955E35B-9380-05BB-1FF4-05C5BEDE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EE9805ED-93E5-2A57-B69C-62138567B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8EE3E907-1823-4472-3F8C-BE6BC400F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48DB4-5851-7349-B169-4489E72558AA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20773333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7400" cy="5619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97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7F4ED5C5-5417-3BAA-BC1F-F4AF21678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97279D24-C6ED-E47B-95E0-616373BD8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5DF20051-DBA9-F612-3B66-8D75E0AF7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E0EBD-3363-8944-9AC5-90CD38257A77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864280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F1675750-08B2-1AA3-0D55-6F26A25C8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333A328E-8D40-1EE3-B9E0-832DD7CCF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28419CD3-9151-2A12-C7AC-2850FD165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CD5EF-03FE-FA4F-9F81-C6D468F40672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126702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3F1A4FE6-5EC2-07E5-80F1-887B879D3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33E55E64-E0DE-C0CB-81C0-7843F6DD5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4152F411-6F88-232A-A98E-6418540F9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F3D0-FAC8-C049-988E-26B7A9674D59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3367087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C244C71C-6332-78AF-3BB9-BD223B449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14FA8725-92BB-5582-E30A-EC1CB8917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A9AE1665-2551-11B7-BD16-970D3BEA6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89CCA-952C-BD40-94CE-751D1DC1AD9E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2472043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DD8E5699-7496-96A2-E83F-9817F2F63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302D21E3-7CFB-0A9A-1778-C9AAFEEC1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D20EBEA4-8C1B-BDA2-DEF4-99AB14ED9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D6073-82D8-354A-AE1A-569B77695335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1765776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DF1341B4-E7C4-EC36-7668-D884FC387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F3C24965-EA82-A7ED-368B-EF794DA9E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DB43B19F-EF90-3DEA-E871-EBCCC804E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B8848-22A8-A241-BC1A-F7F7CF11405C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536253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22440A99-E826-5D49-7BE7-4A4B62BE6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8A5A9F7E-4F8B-7601-FD0D-1F0EF4CEB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6D293A10-1274-0237-D3F5-B1EF107DC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F3CDA-6820-8040-B7C4-9530B6C7C270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44485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99F634B4-11B8-0D0A-69F9-6AF21533C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C94F1A04-C07D-3B6D-C130-8FB43DDCB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6BC50C08-B1C4-ADAE-7ED2-9A075FF3A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D5B78-EA1D-3644-B62A-C5E2D4D44ADA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289816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6F2E73D5-868B-9AB3-0837-035145D6FEC8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5256ADE3-7BEB-7056-8849-DAF7755B7FDA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>
            <a:extLst>
              <a:ext uri="{FF2B5EF4-FFF2-40B4-BE49-F238E27FC236}">
                <a16:creationId xmlns:a16="http://schemas.microsoft.com/office/drawing/2014/main" id="{31BE42E7-16A9-13D7-CC10-40388474EA1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title style</a:t>
            </a:r>
          </a:p>
        </p:txBody>
      </p:sp>
      <p:sp>
        <p:nvSpPr>
          <p:cNvPr id="1029" name="Text Placeholder 29">
            <a:extLst>
              <a:ext uri="{FF2B5EF4-FFF2-40B4-BE49-F238E27FC236}">
                <a16:creationId xmlns:a16="http://schemas.microsoft.com/office/drawing/2014/main" id="{8E025D86-96D2-53A5-0FCB-6A641CAB9AF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text styles</a:t>
            </a:r>
          </a:p>
          <a:p>
            <a:pPr lvl="1"/>
            <a:r>
              <a:rPr lang="en-US" altLang="es-MX"/>
              <a:t>Second level</a:t>
            </a:r>
          </a:p>
          <a:p>
            <a:pPr lvl="2"/>
            <a:r>
              <a:rPr lang="en-US" altLang="es-MX"/>
              <a:t>Third level</a:t>
            </a:r>
          </a:p>
          <a:p>
            <a:pPr lvl="3"/>
            <a:r>
              <a:rPr lang="en-US" altLang="es-MX"/>
              <a:t>Fourth level</a:t>
            </a:r>
          </a:p>
          <a:p>
            <a:pPr lvl="4"/>
            <a:r>
              <a:rPr lang="en-US" altLang="es-MX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FFF9E049-DC75-7415-BCC9-F5B3F36D9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45C75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69458CC3-F45F-FCB0-F660-E31C0F2374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45C75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FBC9D172-6A2F-7A91-EE81-DC50E7ACCC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F30000"/>
                </a:solidFill>
              </a:defRPr>
            </a:lvl1pPr>
          </a:lstStyle>
          <a:p>
            <a:pPr>
              <a:defRPr/>
            </a:pPr>
            <a:fld id="{651A75E3-6332-3F4D-918E-3C850F08578C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  <p:grpSp>
        <p:nvGrpSpPr>
          <p:cNvPr id="1033" name="Group 1">
            <a:extLst>
              <a:ext uri="{FF2B5EF4-FFF2-40B4-BE49-F238E27FC236}">
                <a16:creationId xmlns:a16="http://schemas.microsoft.com/office/drawing/2014/main" id="{C2FCF474-5C67-D49F-44E0-E2D13576FDE0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4B9CCD8B-A3EA-58F4-4FA3-492B506996FD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51633F35-2593-E5B5-56B5-231091C4506C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2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400">
          <a:solidFill>
            <a:schemeClr val="tx1"/>
          </a:solidFill>
          <a:latin typeface="+mn-lt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2" charset="2"/>
        <a:buChar char=""/>
        <a:defRPr sz="2100">
          <a:solidFill>
            <a:schemeClr val="tx1"/>
          </a:solidFill>
          <a:latin typeface="+mn-lt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5pPr>
      <a:lvl6pPr marL="19192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6pPr>
      <a:lvl7pPr marL="23764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7pPr>
      <a:lvl8pPr marL="28336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8pPr>
      <a:lvl9pPr marL="32908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938DD5E6-489D-848D-A703-6FA20B45C5C1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849793A9-EBAA-280B-189B-5BC05380594D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grpSp>
        <p:nvGrpSpPr>
          <p:cNvPr id="15364" name="Group 1">
            <a:extLst>
              <a:ext uri="{FF2B5EF4-FFF2-40B4-BE49-F238E27FC236}">
                <a16:creationId xmlns:a16="http://schemas.microsoft.com/office/drawing/2014/main" id="{8E8A3057-748C-F58F-8E7D-473C9F9586B0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AEE82E6-DCDC-528E-0280-9DB0F2C7EE95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2B922F0C-DE00-2919-8102-C8EDE7D8F4F6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5365" name="Title Placeholder 8">
            <a:extLst>
              <a:ext uri="{FF2B5EF4-FFF2-40B4-BE49-F238E27FC236}">
                <a16:creationId xmlns:a16="http://schemas.microsoft.com/office/drawing/2014/main" id="{ED2C9A5B-4212-0486-8285-7B6AB006EAD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title style</a:t>
            </a:r>
          </a:p>
        </p:txBody>
      </p:sp>
      <p:sp>
        <p:nvSpPr>
          <p:cNvPr id="15366" name="Text Placeholder 29">
            <a:extLst>
              <a:ext uri="{FF2B5EF4-FFF2-40B4-BE49-F238E27FC236}">
                <a16:creationId xmlns:a16="http://schemas.microsoft.com/office/drawing/2014/main" id="{EF15D16E-B6CB-EF0D-A904-1E93C56370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text styles</a:t>
            </a:r>
          </a:p>
          <a:p>
            <a:pPr lvl="1"/>
            <a:r>
              <a:rPr lang="en-US" altLang="es-MX"/>
              <a:t>Second level</a:t>
            </a:r>
          </a:p>
          <a:p>
            <a:pPr lvl="2"/>
            <a:r>
              <a:rPr lang="en-US" altLang="es-MX"/>
              <a:t>Third level</a:t>
            </a:r>
          </a:p>
          <a:p>
            <a:pPr lvl="3"/>
            <a:r>
              <a:rPr lang="en-US" altLang="es-MX"/>
              <a:t>Fourth level</a:t>
            </a:r>
          </a:p>
          <a:p>
            <a:pPr lvl="4"/>
            <a:r>
              <a:rPr lang="en-US" altLang="es-MX"/>
              <a:t>Fifth level</a:t>
            </a:r>
          </a:p>
        </p:txBody>
      </p:sp>
      <p:sp>
        <p:nvSpPr>
          <p:cNvPr id="14" name="Date Placeholder 29">
            <a:extLst>
              <a:ext uri="{FF2B5EF4-FFF2-40B4-BE49-F238E27FC236}">
                <a16:creationId xmlns:a16="http://schemas.microsoft.com/office/drawing/2014/main" id="{0C21660B-E7E8-031A-7318-E6135868F9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D1EAEE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15" name="Footer Placeholder 18">
            <a:extLst>
              <a:ext uri="{FF2B5EF4-FFF2-40B4-BE49-F238E27FC236}">
                <a16:creationId xmlns:a16="http://schemas.microsoft.com/office/drawing/2014/main" id="{41FDCD4A-5640-8D38-FC75-9563211441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D1EAEE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16" name="Slide Number Placeholder 26">
            <a:extLst>
              <a:ext uri="{FF2B5EF4-FFF2-40B4-BE49-F238E27FC236}">
                <a16:creationId xmlns:a16="http://schemas.microsoft.com/office/drawing/2014/main" id="{195B5715-B26D-7C5B-FBB5-34FBD86E9D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10CA5705-E91F-AA40-AD8D-A92371C13148}" type="slidenum">
              <a:rPr lang="pt-BR" altLang="es-MX"/>
              <a:pPr>
                <a:defRPr/>
              </a:pPr>
              <a:t>‹Nº›</a:t>
            </a:fld>
            <a:endParaRPr lang="pt-BR" altLang="es-MX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2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400">
          <a:solidFill>
            <a:schemeClr val="tx1"/>
          </a:solidFill>
          <a:latin typeface="+mn-lt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2" charset="2"/>
        <a:buChar char=""/>
        <a:defRPr sz="2100">
          <a:solidFill>
            <a:schemeClr val="tx1"/>
          </a:solidFill>
          <a:latin typeface="+mn-lt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5pPr>
      <a:lvl6pPr marL="19192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6pPr>
      <a:lvl7pPr marL="23764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7pPr>
      <a:lvl8pPr marL="28336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8pPr>
      <a:lvl9pPr marL="32908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le.rae.es/?id=VwxnN6O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>
            <a:extLst>
              <a:ext uri="{FF2B5EF4-FFF2-40B4-BE49-F238E27FC236}">
                <a16:creationId xmlns:a16="http://schemas.microsoft.com/office/drawing/2014/main" id="{86E0DCAA-2545-8976-F4C7-F61CB36A0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31975"/>
          </a:xfrm>
        </p:spPr>
        <p:txBody>
          <a:bodyPr/>
          <a:lstStyle/>
          <a:p>
            <a:pPr algn="ctr" eaLnBrk="1" hangingPunct="1"/>
            <a:r>
              <a:rPr lang="es-MX" altLang="es-MX"/>
              <a:t>Rendimiento</a:t>
            </a:r>
            <a:br>
              <a:rPr lang="es-MX" altLang="es-MX"/>
            </a:br>
            <a:r>
              <a:rPr lang="es-MX" altLang="es-MX"/>
              <a:t>y sus factores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2CD84DF5-13E3-38B5-D0ED-61F312196C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lIns="0" rIns="18288"/>
          <a:lstStyle/>
          <a:p>
            <a:pPr eaLnBrk="1" hangingPunct="1"/>
            <a:endParaRPr lang="es-MX" altLang="es-MX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>
            <a:extLst>
              <a:ext uri="{FF2B5EF4-FFF2-40B4-BE49-F238E27FC236}">
                <a16:creationId xmlns:a16="http://schemas.microsoft.com/office/drawing/2014/main" id="{0EA48239-1A66-5514-00ED-EDB602930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s-MX"/>
              <a:t>Tiempo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6119FFA-F0AA-8DFA-E722-FC4A6F5FE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/>
              <a:t>Tiempo de respuesta. Tiempo total para realizar una tarea. Incluye:</a:t>
            </a:r>
          </a:p>
          <a:p>
            <a:pPr marL="850900" lvl="1" indent="-457200" eaLnBrk="1" hangingPunct="1"/>
            <a:r>
              <a:rPr lang="es-MX" altLang="es-MX"/>
              <a:t>Tiempo de espera en cola.</a:t>
            </a:r>
          </a:p>
          <a:p>
            <a:pPr marL="850900" lvl="1" indent="-457200" eaLnBrk="1" hangingPunct="1"/>
            <a:r>
              <a:rPr lang="es-MX" altLang="es-MX"/>
              <a:t>Accesos a disco.</a:t>
            </a:r>
          </a:p>
          <a:p>
            <a:pPr marL="850900" lvl="1" indent="-457200" eaLnBrk="1" hangingPunct="1"/>
            <a:r>
              <a:rPr lang="es-MX" altLang="es-MX"/>
              <a:t>Accesos a memoria.</a:t>
            </a:r>
          </a:p>
          <a:p>
            <a:pPr marL="850900" lvl="1" indent="-457200" eaLnBrk="1" hangingPunct="1"/>
            <a:r>
              <a:rPr lang="es-MX" altLang="es-MX"/>
              <a:t>Actividades de entrada y salida (I/O).</a:t>
            </a:r>
          </a:p>
          <a:p>
            <a:pPr marL="850900" lvl="1" indent="-457200" eaLnBrk="1" hangingPunct="1"/>
            <a:r>
              <a:rPr lang="en-US" altLang="es-MX" i="1"/>
              <a:t>Overhead</a:t>
            </a:r>
            <a:r>
              <a:rPr lang="es-MX" altLang="es-MX"/>
              <a:t> del sistema operativo.</a:t>
            </a:r>
          </a:p>
          <a:p>
            <a:pPr marL="850900" lvl="1" indent="-457200" eaLnBrk="1" hangingPunct="1">
              <a:buFont typeface="Wingdings 2" pitchFamily="2" charset="2"/>
              <a:buNone/>
            </a:pPr>
            <a:r>
              <a:rPr lang="es-MX" altLang="es-MX"/>
              <a:t>	Tiempo que el sistema operativo dedica a sus tareas propias y no al proceso que está ejecutando. Tiempo de carga, </a:t>
            </a:r>
            <a:r>
              <a:rPr lang="en-US" altLang="es-MX"/>
              <a:t>scheduling</a:t>
            </a:r>
            <a:r>
              <a:rPr lang="es-MX" altLang="es-MX"/>
              <a:t>, recolección de basura, etc.</a:t>
            </a:r>
          </a:p>
        </p:txBody>
      </p:sp>
      <p:sp>
        <p:nvSpPr>
          <p:cNvPr id="44035" name="3 Marcador de fecha">
            <a:extLst>
              <a:ext uri="{FF2B5EF4-FFF2-40B4-BE49-F238E27FC236}">
                <a16:creationId xmlns:a16="http://schemas.microsoft.com/office/drawing/2014/main" id="{82421CD0-91A4-181E-A652-DD28FB09952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4036" name="4 Marcador de pie de página">
            <a:extLst>
              <a:ext uri="{FF2B5EF4-FFF2-40B4-BE49-F238E27FC236}">
                <a16:creationId xmlns:a16="http://schemas.microsoft.com/office/drawing/2014/main" id="{33A3ADBC-0C9C-68A4-EFDB-3A1CE6F56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44037" name="5 Marcador de número de diapositiva">
            <a:extLst>
              <a:ext uri="{FF2B5EF4-FFF2-40B4-BE49-F238E27FC236}">
                <a16:creationId xmlns:a16="http://schemas.microsoft.com/office/drawing/2014/main" id="{D1E7A519-D7FB-9E56-4EE8-B4E1AA63E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49D17D1-B380-7540-8E28-3913419BE502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>
            <a:extLst>
              <a:ext uri="{FF2B5EF4-FFF2-40B4-BE49-F238E27FC236}">
                <a16:creationId xmlns:a16="http://schemas.microsoft.com/office/drawing/2014/main" id="{7DA0D82C-B720-15C3-5C6B-EE2AF87E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Tiempo</a:t>
            </a:r>
            <a:endParaRPr lang="en-US" altLang="es-MX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9517B0E-77D8-B1EA-0D80-1D6AE8C44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95300" eaLnBrk="1" hangingPunct="1">
              <a:buFont typeface="Wingdings 2" pitchFamily="2" charset="2"/>
              <a:buAutoNum type="arabicPeriod" startAt="2"/>
            </a:pPr>
            <a:r>
              <a:rPr lang="es-MX" altLang="es-MX"/>
              <a:t>Tiempo de CPU. Tiempo que la CPU dedica a la tarea. No incluye tiempo dedicado a correr otras tareas.</a:t>
            </a:r>
          </a:p>
          <a:p>
            <a:pPr marL="495300" indent="-495300" eaLnBrk="1" hangingPunct="1">
              <a:buFont typeface="Wingdings 2" pitchFamily="2" charset="2"/>
              <a:buNone/>
            </a:pPr>
            <a:r>
              <a:rPr lang="es-MX" altLang="es-MX"/>
              <a:t>	Se puede dividir en:</a:t>
            </a:r>
          </a:p>
          <a:p>
            <a:pPr marL="850900" lvl="1" indent="-457200" eaLnBrk="1" hangingPunct="1"/>
            <a:r>
              <a:rPr lang="es-MX" altLang="es-MX"/>
              <a:t>Tiempo de CPU de usuario. Tiempo que la CPU dedica al código de la tarea.</a:t>
            </a:r>
          </a:p>
          <a:p>
            <a:pPr marL="850900" lvl="1" indent="-457200" eaLnBrk="1" hangingPunct="1"/>
            <a:r>
              <a:rPr lang="es-MX" altLang="es-MX"/>
              <a:t>Tiempo de CPU de sistema. Tiempo que la CPU dedica al sistema operativo cuando éste realiza actividades relacionadas con la tarea. Por ejemplo, tiempo para cargar la tarea en memoria.</a:t>
            </a:r>
          </a:p>
        </p:txBody>
      </p:sp>
      <p:sp>
        <p:nvSpPr>
          <p:cNvPr id="46083" name="3 Marcador de fecha">
            <a:extLst>
              <a:ext uri="{FF2B5EF4-FFF2-40B4-BE49-F238E27FC236}">
                <a16:creationId xmlns:a16="http://schemas.microsoft.com/office/drawing/2014/main" id="{B623CF45-F797-19EA-9834-A8499871DEB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6084" name="4 Marcador de pie de página">
            <a:extLst>
              <a:ext uri="{FF2B5EF4-FFF2-40B4-BE49-F238E27FC236}">
                <a16:creationId xmlns:a16="http://schemas.microsoft.com/office/drawing/2014/main" id="{686AD932-B23A-E2F7-4E16-B370F9CB2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46085" name="5 Marcador de número de diapositiva">
            <a:extLst>
              <a:ext uri="{FF2B5EF4-FFF2-40B4-BE49-F238E27FC236}">
                <a16:creationId xmlns:a16="http://schemas.microsoft.com/office/drawing/2014/main" id="{E21C17F2-4775-5B04-2068-389F557A3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3F5D4D3-E5B8-8A4E-BF28-801C977F4871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>
            <a:extLst>
              <a:ext uri="{FF2B5EF4-FFF2-40B4-BE49-F238E27FC236}">
                <a16:creationId xmlns:a16="http://schemas.microsoft.com/office/drawing/2014/main" id="{C56DF2F9-4060-2BAE-7877-1CE5F4903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Tiempo</a:t>
            </a:r>
            <a:endParaRPr lang="en-US" altLang="es-MX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3B736333-9351-B1F9-B6A7-640B95C17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95300" eaLnBrk="1" hangingPunct="1"/>
            <a:r>
              <a:rPr lang="es-MX" altLang="es-MX" dirty="0"/>
              <a:t>En conclusión, se distinguen dos tiempos: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 dirty="0"/>
              <a:t>Tiempo de respuesta en un sistema sin carga (sin otros usuarios).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 dirty="0"/>
              <a:t>Tiempo de CPU de usuario.</a:t>
            </a:r>
            <a:endParaRPr lang="es-MX" altLang="es-MX" sz="1200" dirty="0"/>
          </a:p>
          <a:p>
            <a:pPr marL="495300" indent="-495300" eaLnBrk="1" hangingPunct="1">
              <a:buFont typeface="Wingdings 2" pitchFamily="2" charset="2"/>
              <a:buAutoNum type="arabicPeriod"/>
            </a:pPr>
            <a:endParaRPr lang="en-US" altLang="es-MX" dirty="0"/>
          </a:p>
        </p:txBody>
      </p:sp>
      <p:sp>
        <p:nvSpPr>
          <p:cNvPr id="48131" name="3 Marcador de fecha">
            <a:extLst>
              <a:ext uri="{FF2B5EF4-FFF2-40B4-BE49-F238E27FC236}">
                <a16:creationId xmlns:a16="http://schemas.microsoft.com/office/drawing/2014/main" id="{B2ABF3ED-9D11-7011-D937-8EFEE23EE47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8132" name="4 Marcador de pie de página">
            <a:extLst>
              <a:ext uri="{FF2B5EF4-FFF2-40B4-BE49-F238E27FC236}">
                <a16:creationId xmlns:a16="http://schemas.microsoft.com/office/drawing/2014/main" id="{E1ADD845-F745-16F0-C8B4-98743B6C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48133" name="5 Marcador de número de diapositiva">
            <a:extLst>
              <a:ext uri="{FF2B5EF4-FFF2-40B4-BE49-F238E27FC236}">
                <a16:creationId xmlns:a16="http://schemas.microsoft.com/office/drawing/2014/main" id="{EAC85DAF-0E99-73EB-B21A-A568811AD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265746A-F6BA-DB45-B895-D60113164A4E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>
            <a:extLst>
              <a:ext uri="{FF2B5EF4-FFF2-40B4-BE49-F238E27FC236}">
                <a16:creationId xmlns:a16="http://schemas.microsoft.com/office/drawing/2014/main" id="{B1FF95D3-AE8F-9711-651E-ABF376EFB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Reloj</a:t>
            </a:r>
            <a:endParaRPr lang="en-US" altLang="es-MX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A402202-A26C-A9FE-93F0-4F3F51327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95300" eaLnBrk="1" hangingPunct="1">
              <a:buFont typeface="Wingdings 2" pitchFamily="2" charset="2"/>
              <a:buNone/>
            </a:pPr>
            <a:r>
              <a:rPr lang="es-MX" altLang="es-MX"/>
              <a:t>El reloj del sistema determina cuando los eventos ocurren en el hardware.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/>
              <a:t>Periodo de reloj. Tiempo en que ocurre un ciclo (pulso) de reloj. Se mide en segundos. Por ejemplo 0.25 nanosegundos.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/>
              <a:t>Velocidad de reloj. Es el inverso del periodo. Se mide en ciclos por segundo. Por ejemplo, 4GHz son 4 x 10</a:t>
            </a:r>
            <a:r>
              <a:rPr lang="es-MX" altLang="es-MX" baseline="30000"/>
              <a:t>9</a:t>
            </a:r>
            <a:r>
              <a:rPr lang="es-MX" altLang="es-MX"/>
              <a:t> ciclos por segundo.</a:t>
            </a:r>
          </a:p>
          <a:p>
            <a:pPr marL="495300" indent="-495300" eaLnBrk="1" hangingPunct="1"/>
            <a:endParaRPr lang="en-US" altLang="es-MX"/>
          </a:p>
        </p:txBody>
      </p:sp>
      <p:sp>
        <p:nvSpPr>
          <p:cNvPr id="51203" name="3 Marcador de fecha">
            <a:extLst>
              <a:ext uri="{FF2B5EF4-FFF2-40B4-BE49-F238E27FC236}">
                <a16:creationId xmlns:a16="http://schemas.microsoft.com/office/drawing/2014/main" id="{9DAC15CE-08DC-4B55-EF19-55F049036B9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1204" name="4 Marcador de pie de página">
            <a:extLst>
              <a:ext uri="{FF2B5EF4-FFF2-40B4-BE49-F238E27FC236}">
                <a16:creationId xmlns:a16="http://schemas.microsoft.com/office/drawing/2014/main" id="{90716F8E-D20A-C294-3B26-8387FF275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51205" name="5 Marcador de número de diapositiva">
            <a:extLst>
              <a:ext uri="{FF2B5EF4-FFF2-40B4-BE49-F238E27FC236}">
                <a16:creationId xmlns:a16="http://schemas.microsoft.com/office/drawing/2014/main" id="{FA4B4E0D-0ADB-A114-160C-0637AF9C0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B3DEA00-CC9F-DE4A-8C74-92C5D7F5FF2F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>
            <a:extLst>
              <a:ext uri="{FF2B5EF4-FFF2-40B4-BE49-F238E27FC236}">
                <a16:creationId xmlns:a16="http://schemas.microsoft.com/office/drawing/2014/main" id="{9830A6BB-1FFA-EC7F-FF01-01DAE187C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Rendimiento de la CPU</a:t>
            </a:r>
            <a:endParaRPr lang="en-US" altLang="es-MX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748162B-45F9-3986-7712-FC34B6CFB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El tiempo de ejecución de CPU de un programa: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MX" altLang="es-MX"/>
              <a:t>	</a:t>
            </a:r>
            <a:r>
              <a:rPr lang="es-MX" altLang="es-MX" sz="2000"/>
              <a:t>Tiempo CPU = Ciclos de reloj para el programa x Periodo del reloj</a:t>
            </a:r>
          </a:p>
          <a:p>
            <a:pPr eaLnBrk="1" hangingPunct="1"/>
            <a:endParaRPr lang="es-MX" altLang="es-MX"/>
          </a:p>
          <a:p>
            <a:pPr eaLnBrk="1" hangingPunct="1"/>
            <a:r>
              <a:rPr lang="es-MX" altLang="es-MX"/>
              <a:t>Alternativamente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MX" altLang="es-MX" sz="2000"/>
              <a:t>	Tiempo CPU = Ciclos de reloj para el programa / Velocidad del reloj</a:t>
            </a:r>
          </a:p>
        </p:txBody>
      </p:sp>
      <p:sp>
        <p:nvSpPr>
          <p:cNvPr id="53251" name="3 Marcador de fecha">
            <a:extLst>
              <a:ext uri="{FF2B5EF4-FFF2-40B4-BE49-F238E27FC236}">
                <a16:creationId xmlns:a16="http://schemas.microsoft.com/office/drawing/2014/main" id="{DE103910-BA0B-6D7C-DBBC-44A3164D228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3252" name="4 Marcador de pie de página">
            <a:extLst>
              <a:ext uri="{FF2B5EF4-FFF2-40B4-BE49-F238E27FC236}">
                <a16:creationId xmlns:a16="http://schemas.microsoft.com/office/drawing/2014/main" id="{657CFAE2-17CC-9EE7-185F-C2141026C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53253" name="5 Marcador de número de diapositiva">
            <a:extLst>
              <a:ext uri="{FF2B5EF4-FFF2-40B4-BE49-F238E27FC236}">
                <a16:creationId xmlns:a16="http://schemas.microsoft.com/office/drawing/2014/main" id="{6B2B868E-7EE0-624B-A7E9-D496B8678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13A2E77-D84E-2C40-8389-83F49D3D15E6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>
            <a:extLst>
              <a:ext uri="{FF2B5EF4-FFF2-40B4-BE49-F238E27FC236}">
                <a16:creationId xmlns:a16="http://schemas.microsoft.com/office/drawing/2014/main" id="{7EF9B2B5-1314-98EF-AC87-734311AE5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Rendimiento de la CPU</a:t>
            </a:r>
            <a:endParaRPr lang="en-US" altLang="es-MX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DEDF1A1B-02EA-3DA9-3EBD-5BE443241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El tiempo de CPU de un programa puede mejorar (disminuir) si:</a:t>
            </a:r>
          </a:p>
          <a:p>
            <a:pPr lvl="1" eaLnBrk="1" hangingPunct="1"/>
            <a:r>
              <a:rPr lang="es-MX" altLang="es-MX"/>
              <a:t>El programa corre más rápido (usa menos ciclos de reloj).</a:t>
            </a:r>
          </a:p>
          <a:p>
            <a:pPr lvl="1" eaLnBrk="1" hangingPunct="1"/>
            <a:r>
              <a:rPr lang="es-MX" altLang="es-MX"/>
              <a:t>El periodo de reloj de la CPU disminuye y por lo tanto, aumenta la velocidad del reloj.</a:t>
            </a:r>
            <a:endParaRPr lang="en-US" altLang="es-MX"/>
          </a:p>
        </p:txBody>
      </p:sp>
      <p:sp>
        <p:nvSpPr>
          <p:cNvPr id="55299" name="3 Marcador de fecha">
            <a:extLst>
              <a:ext uri="{FF2B5EF4-FFF2-40B4-BE49-F238E27FC236}">
                <a16:creationId xmlns:a16="http://schemas.microsoft.com/office/drawing/2014/main" id="{F646887D-8E57-4592-9B30-7C06B5488A3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5300" name="4 Marcador de pie de página">
            <a:extLst>
              <a:ext uri="{FF2B5EF4-FFF2-40B4-BE49-F238E27FC236}">
                <a16:creationId xmlns:a16="http://schemas.microsoft.com/office/drawing/2014/main" id="{5B30D11A-4E31-CE7D-E230-1744D5491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55301" name="5 Marcador de número de diapositiva">
            <a:extLst>
              <a:ext uri="{FF2B5EF4-FFF2-40B4-BE49-F238E27FC236}">
                <a16:creationId xmlns:a16="http://schemas.microsoft.com/office/drawing/2014/main" id="{84401623-8218-405C-4B9E-89EC0C536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4384B96-355E-434B-8E80-A7811CA17C9C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>
            <a:extLst>
              <a:ext uri="{FF2B5EF4-FFF2-40B4-BE49-F238E27FC236}">
                <a16:creationId xmlns:a16="http://schemas.microsoft.com/office/drawing/2014/main" id="{2534D3DB-FC81-D4FE-D3A3-5EADF6979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A69C33FC-5D1D-7C44-0637-8723DFE7E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Un programa tarda 10 segundos en correr en una computadora A que tiene una velocidad de reloj de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MX" altLang="es-MX"/>
              <a:t>	4 GHZ.</a:t>
            </a:r>
          </a:p>
          <a:p>
            <a:pPr eaLnBrk="1" hangingPunct="1"/>
            <a:r>
              <a:rPr lang="es-MX" altLang="es-MX"/>
              <a:t>Se desea construir una computadora B que corra el mismo programa en 6 segundos.</a:t>
            </a:r>
          </a:p>
          <a:p>
            <a:pPr eaLnBrk="1" hangingPunct="1"/>
            <a:r>
              <a:rPr lang="es-MX" altLang="es-MX"/>
              <a:t>Por problemas de diseño, B va a necesitar 1.2 veces mas ciclos de reloj que A para hacer la misma tarea.</a:t>
            </a:r>
          </a:p>
          <a:p>
            <a:pPr eaLnBrk="1" hangingPunct="1"/>
            <a:r>
              <a:rPr lang="es-MX" altLang="es-MX"/>
              <a:t>¿Cuál debe ser la velocidad de reloj de B para cumplir la meta?</a:t>
            </a:r>
            <a:endParaRPr lang="en-US" altLang="es-MX"/>
          </a:p>
        </p:txBody>
      </p:sp>
      <p:sp>
        <p:nvSpPr>
          <p:cNvPr id="57347" name="3 Marcador de fecha">
            <a:extLst>
              <a:ext uri="{FF2B5EF4-FFF2-40B4-BE49-F238E27FC236}">
                <a16:creationId xmlns:a16="http://schemas.microsoft.com/office/drawing/2014/main" id="{8C2F314E-AF42-D73B-43B8-1DD97B7B3D6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7348" name="4 Marcador de pie de página">
            <a:extLst>
              <a:ext uri="{FF2B5EF4-FFF2-40B4-BE49-F238E27FC236}">
                <a16:creationId xmlns:a16="http://schemas.microsoft.com/office/drawing/2014/main" id="{FB506F4C-66E4-9375-9B6D-4B082BE0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57349" name="5 Marcador de número de diapositiva">
            <a:extLst>
              <a:ext uri="{FF2B5EF4-FFF2-40B4-BE49-F238E27FC236}">
                <a16:creationId xmlns:a16="http://schemas.microsoft.com/office/drawing/2014/main" id="{3D967E3F-E170-71A0-5528-364F10DD5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48E553-B8D1-9B49-90B6-D5E30912C11F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>
            <a:extLst>
              <a:ext uri="{FF2B5EF4-FFF2-40B4-BE49-F238E27FC236}">
                <a16:creationId xmlns:a16="http://schemas.microsoft.com/office/drawing/2014/main" id="{1B075B3B-8272-05D9-3FC2-6E8459936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3AD4BC76-711B-BDD3-2351-4E6DAF7F6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Encontrar el número de ciclos que usa el programa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MX" altLang="es-MX"/>
              <a:t>	en A.</a:t>
            </a:r>
          </a:p>
          <a:p>
            <a:pPr eaLnBrk="1" hangingPunct="1">
              <a:buFont typeface="Wingdings 2" pitchFamily="2" charset="2"/>
              <a:buNone/>
            </a:pPr>
            <a:endParaRPr lang="es-MX" altLang="es-MX" sz="1200"/>
          </a:p>
          <a:p>
            <a:pPr eaLnBrk="1" hangingPunct="1">
              <a:buFont typeface="Wingdings 2" pitchFamily="2" charset="2"/>
              <a:buNone/>
            </a:pPr>
            <a:r>
              <a:rPr lang="es-MX" altLang="es-MX" sz="2400"/>
              <a:t>		Tiempo CPU</a:t>
            </a:r>
            <a:r>
              <a:rPr lang="es-MX" altLang="es-MX" sz="2400" baseline="-25000"/>
              <a:t>A</a:t>
            </a:r>
            <a:r>
              <a:rPr lang="es-MX" altLang="es-MX" sz="2400"/>
              <a:t> = Ciclos reloj</a:t>
            </a:r>
            <a:r>
              <a:rPr lang="es-MX" altLang="es-MX" sz="2400" baseline="-25000"/>
              <a:t>A</a:t>
            </a:r>
            <a:r>
              <a:rPr lang="es-MX" altLang="es-MX" sz="2400"/>
              <a:t> / Velocidad reloj</a:t>
            </a:r>
            <a:r>
              <a:rPr lang="es-MX" altLang="es-MX" sz="2400" baseline="-25000"/>
              <a:t>A</a:t>
            </a:r>
            <a:endParaRPr lang="es-MX" altLang="es-MX" sz="2400"/>
          </a:p>
          <a:p>
            <a:pPr eaLnBrk="1" hangingPunct="1">
              <a:buFont typeface="Wingdings 2" pitchFamily="2" charset="2"/>
              <a:buNone/>
            </a:pPr>
            <a:r>
              <a:rPr lang="es-MX" altLang="es-MX" sz="2400"/>
              <a:t>		10 segundos = Ciclos reloj</a:t>
            </a:r>
            <a:r>
              <a:rPr lang="es-MX" altLang="es-MX" sz="2400" baseline="-25000"/>
              <a:t>A</a:t>
            </a:r>
            <a:r>
              <a:rPr lang="es-MX" altLang="es-MX" sz="2400"/>
              <a:t> / (4x10</a:t>
            </a:r>
            <a:r>
              <a:rPr lang="es-MX" altLang="es-MX" sz="2400" baseline="30000"/>
              <a:t>9</a:t>
            </a:r>
            <a:r>
              <a:rPr lang="es-MX" altLang="es-MX" sz="2400"/>
              <a:t> ciclos / segundo)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MX" altLang="es-MX" sz="2400"/>
              <a:t>		Ciclos reloj</a:t>
            </a:r>
            <a:r>
              <a:rPr lang="es-MX" altLang="es-MX" sz="2400" baseline="-25000"/>
              <a:t>A</a:t>
            </a:r>
            <a:r>
              <a:rPr lang="es-MX" altLang="es-MX" sz="2400"/>
              <a:t> = 10 segundos x (4x10</a:t>
            </a:r>
            <a:r>
              <a:rPr lang="es-MX" altLang="es-MX" sz="2400" baseline="30000"/>
              <a:t>9</a:t>
            </a:r>
            <a:r>
              <a:rPr lang="es-MX" altLang="es-MX" sz="2400"/>
              <a:t> ciclos / segundo)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MX" altLang="es-MX" sz="2400"/>
              <a:t>		                      = 40 x 10</a:t>
            </a:r>
            <a:r>
              <a:rPr lang="es-MX" altLang="es-MX" sz="2400" baseline="30000"/>
              <a:t>9</a:t>
            </a:r>
            <a:r>
              <a:rPr lang="es-MX" altLang="es-MX" sz="2400"/>
              <a:t> ciclos.</a:t>
            </a:r>
          </a:p>
          <a:p>
            <a:pPr eaLnBrk="1" hangingPunct="1">
              <a:buFont typeface="Wingdings 2" pitchFamily="2" charset="2"/>
              <a:buNone/>
            </a:pPr>
            <a:endParaRPr lang="es-MX" altLang="es-MX" sz="1200"/>
          </a:p>
          <a:p>
            <a:pPr eaLnBrk="1" hangingPunct="1"/>
            <a:r>
              <a:rPr lang="es-MX" altLang="es-MX"/>
              <a:t>Para correr en A el programa usa 40 x 10</a:t>
            </a:r>
            <a:r>
              <a:rPr lang="es-MX" altLang="es-MX" baseline="30000"/>
              <a:t>9</a:t>
            </a:r>
            <a:r>
              <a:rPr lang="es-MX" altLang="es-MX"/>
              <a:t> ciclos de reloj.</a:t>
            </a:r>
          </a:p>
          <a:p>
            <a:pPr eaLnBrk="1" hangingPunct="1"/>
            <a:endParaRPr lang="en-US" altLang="es-MX"/>
          </a:p>
        </p:txBody>
      </p:sp>
      <p:sp>
        <p:nvSpPr>
          <p:cNvPr id="59395" name="3 Marcador de fecha">
            <a:extLst>
              <a:ext uri="{FF2B5EF4-FFF2-40B4-BE49-F238E27FC236}">
                <a16:creationId xmlns:a16="http://schemas.microsoft.com/office/drawing/2014/main" id="{5DAD7066-8BDF-01CD-4238-EEF9942E19D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9396" name="4 Marcador de pie de página">
            <a:extLst>
              <a:ext uri="{FF2B5EF4-FFF2-40B4-BE49-F238E27FC236}">
                <a16:creationId xmlns:a16="http://schemas.microsoft.com/office/drawing/2014/main" id="{90738E39-D2A9-E3E5-FD19-980F80E1E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59397" name="5 Marcador de número de diapositiva">
            <a:extLst>
              <a:ext uri="{FF2B5EF4-FFF2-40B4-BE49-F238E27FC236}">
                <a16:creationId xmlns:a16="http://schemas.microsoft.com/office/drawing/2014/main" id="{BBD648D3-F096-D086-A103-929043B6A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736AC23-D134-094B-81FF-7429516D3188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>
            <a:extLst>
              <a:ext uri="{FF2B5EF4-FFF2-40B4-BE49-F238E27FC236}">
                <a16:creationId xmlns:a16="http://schemas.microsoft.com/office/drawing/2014/main" id="{3B127092-7CDA-1D3E-BFC9-BB19A98DD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99843801-C263-8514-10DC-3ADFBD899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altLang="es-MX"/>
              <a:t>Encontrar la velocidad de B, sabiendo que B va a necesitar 1.2 x 40 x 10</a:t>
            </a:r>
            <a:r>
              <a:rPr lang="es-MX" altLang="es-MX" baseline="30000"/>
              <a:t>9</a:t>
            </a:r>
            <a:r>
              <a:rPr lang="es-MX" altLang="es-MX"/>
              <a:t> ciclos para correr el programa.</a:t>
            </a:r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s-MX" altLang="es-MX" sz="2400"/>
              <a:t>		Tiempo CPU</a:t>
            </a:r>
            <a:r>
              <a:rPr lang="es-MX" altLang="es-MX" sz="2400" baseline="-25000"/>
              <a:t>B</a:t>
            </a:r>
            <a:r>
              <a:rPr lang="es-MX" altLang="es-MX" sz="2400"/>
              <a:t> = Ciclos reloj</a:t>
            </a:r>
            <a:r>
              <a:rPr lang="es-MX" altLang="es-MX" sz="2400" baseline="-25000"/>
              <a:t>B</a:t>
            </a:r>
            <a:r>
              <a:rPr lang="es-MX" altLang="es-MX" sz="2400"/>
              <a:t> / Velocidad reloj</a:t>
            </a:r>
            <a:r>
              <a:rPr lang="es-MX" altLang="es-MX" sz="2400" baseline="-25000"/>
              <a:t>B</a:t>
            </a:r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s-MX" altLang="es-MX" sz="2400"/>
              <a:t>		6 segundos = (1.2 x 40 x 10</a:t>
            </a:r>
            <a:r>
              <a:rPr lang="es-MX" altLang="es-MX" sz="2400" baseline="30000"/>
              <a:t>9</a:t>
            </a:r>
            <a:r>
              <a:rPr lang="es-MX" altLang="es-MX" sz="2400"/>
              <a:t> ciclos) / Velocidad reloj</a:t>
            </a:r>
            <a:r>
              <a:rPr lang="es-MX" altLang="es-MX" sz="2400" baseline="-25000"/>
              <a:t>B</a:t>
            </a:r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s-MX" altLang="es-MX" sz="2400"/>
              <a:t>		Velocidad reloj</a:t>
            </a:r>
            <a:r>
              <a:rPr lang="es-MX" altLang="es-MX" sz="2400" baseline="-25000"/>
              <a:t>B</a:t>
            </a:r>
            <a:r>
              <a:rPr lang="es-MX" altLang="es-MX" sz="2400"/>
              <a:t> = (1.2 x 40 x 10</a:t>
            </a:r>
            <a:r>
              <a:rPr lang="es-MX" altLang="es-MX" sz="2400" baseline="30000"/>
              <a:t>9</a:t>
            </a:r>
            <a:r>
              <a:rPr lang="es-MX" altLang="es-MX" sz="2400"/>
              <a:t> ciclos) / 6 segundos</a:t>
            </a:r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s-MX" altLang="es-MX" sz="2400"/>
              <a:t>		                             = 8  x 10</a:t>
            </a:r>
            <a:r>
              <a:rPr lang="es-MX" altLang="es-MX" sz="2400" baseline="30000"/>
              <a:t>9</a:t>
            </a:r>
            <a:r>
              <a:rPr lang="es-MX" altLang="es-MX" sz="2400"/>
              <a:t> ciclos / segundo</a:t>
            </a:r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s-MX" altLang="es-MX" sz="2400"/>
              <a:t>                                         = 8 GHz</a:t>
            </a:r>
            <a:endParaRPr lang="es-MX" altLang="es-MX"/>
          </a:p>
          <a:p>
            <a:pPr eaLnBrk="1" hangingPunct="1">
              <a:lnSpc>
                <a:spcPct val="90000"/>
              </a:lnSpc>
            </a:pPr>
            <a:r>
              <a:rPr lang="es-MX" altLang="es-MX"/>
              <a:t>B debe tener el doble de velocidad que A para ejecutar el programa en 6 segundos.</a:t>
            </a:r>
          </a:p>
        </p:txBody>
      </p:sp>
      <p:sp>
        <p:nvSpPr>
          <p:cNvPr id="61443" name="3 Marcador de fecha">
            <a:extLst>
              <a:ext uri="{FF2B5EF4-FFF2-40B4-BE49-F238E27FC236}">
                <a16:creationId xmlns:a16="http://schemas.microsoft.com/office/drawing/2014/main" id="{85BAD6DC-2534-DBEA-8C70-9673EBCA6A4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1444" name="4 Marcador de pie de página">
            <a:extLst>
              <a:ext uri="{FF2B5EF4-FFF2-40B4-BE49-F238E27FC236}">
                <a16:creationId xmlns:a16="http://schemas.microsoft.com/office/drawing/2014/main" id="{BA44A211-B51B-A1BF-E1C3-714DBC29C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61445" name="5 Marcador de número de diapositiva">
            <a:extLst>
              <a:ext uri="{FF2B5EF4-FFF2-40B4-BE49-F238E27FC236}">
                <a16:creationId xmlns:a16="http://schemas.microsoft.com/office/drawing/2014/main" id="{3845A244-4BFC-1E53-F0B6-D7E27D429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42C4807-5254-3C4B-98FF-A65553BAE2EF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>
            <a:extLst>
              <a:ext uri="{FF2B5EF4-FFF2-40B4-BE49-F238E27FC236}">
                <a16:creationId xmlns:a16="http://schemas.microsoft.com/office/drawing/2014/main" id="{A1F0BF0C-A7AE-3700-0866-BBDBE2516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Ciclos de reloj</a:t>
            </a:r>
            <a:endParaRPr lang="en-US" altLang="es-MX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DFCFC1A-F952-764F-91F6-7218F0845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altLang="es-MX"/>
              <a:t>En la ecuación</a:t>
            </a:r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endParaRPr lang="es-MX" altLang="es-MX" sz="1200"/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s-MX" altLang="es-MX" sz="2000"/>
              <a:t>	</a:t>
            </a:r>
            <a:r>
              <a:rPr lang="es-MX" altLang="es-MX" sz="2200"/>
              <a:t>Tiempo CPU = Ciclos de reloj  / Velocidad del reloj</a:t>
            </a:r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endParaRPr lang="es-MX" altLang="es-MX" sz="1200"/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s-MX" altLang="es-MX"/>
              <a:t>	es tedioso contar el número de ciclos de reloj que usa un programa.</a:t>
            </a:r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endParaRPr lang="es-MX" altLang="es-MX"/>
          </a:p>
          <a:p>
            <a:pPr eaLnBrk="1" hangingPunct="1">
              <a:lnSpc>
                <a:spcPct val="90000"/>
              </a:lnSpc>
            </a:pPr>
            <a:r>
              <a:rPr lang="es-MX" altLang="es-MX"/>
              <a:t>Otra opción:</a:t>
            </a:r>
          </a:p>
          <a:p>
            <a:pPr eaLnBrk="1" hangingPunct="1">
              <a:lnSpc>
                <a:spcPct val="90000"/>
              </a:lnSpc>
            </a:pPr>
            <a:endParaRPr lang="es-MX" altLang="es-MX" sz="1400"/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s-MX" altLang="es-MX"/>
              <a:t>	</a:t>
            </a:r>
            <a:r>
              <a:rPr lang="es-MX" altLang="es-MX" sz="2200"/>
              <a:t>Ciclos de reloj = Número de instrucciones x CPI</a:t>
            </a:r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endParaRPr lang="es-MX" altLang="es-MX" sz="1400"/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s-MX" altLang="es-MX"/>
              <a:t>	CPI = Promedio de ciclos de reloj por instrucción.</a:t>
            </a:r>
            <a:endParaRPr lang="en-US" altLang="es-MX"/>
          </a:p>
        </p:txBody>
      </p:sp>
      <p:sp>
        <p:nvSpPr>
          <p:cNvPr id="63491" name="3 Marcador de fecha">
            <a:extLst>
              <a:ext uri="{FF2B5EF4-FFF2-40B4-BE49-F238E27FC236}">
                <a16:creationId xmlns:a16="http://schemas.microsoft.com/office/drawing/2014/main" id="{C51999EE-BB0C-4F61-8A41-63544CEC389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3492" name="4 Marcador de pie de página">
            <a:extLst>
              <a:ext uri="{FF2B5EF4-FFF2-40B4-BE49-F238E27FC236}">
                <a16:creationId xmlns:a16="http://schemas.microsoft.com/office/drawing/2014/main" id="{81A97148-AB32-5772-CB45-D522A1565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63493" name="5 Marcador de número de diapositiva">
            <a:extLst>
              <a:ext uri="{FF2B5EF4-FFF2-40B4-BE49-F238E27FC236}">
                <a16:creationId xmlns:a16="http://schemas.microsoft.com/office/drawing/2014/main" id="{3077AF55-4DD9-ECA0-B792-B202EFC4C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73098D-CA0D-D749-92B0-FE9D21D2F05F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Título">
            <a:extLst>
              <a:ext uri="{FF2B5EF4-FFF2-40B4-BE49-F238E27FC236}">
                <a16:creationId xmlns:a16="http://schemas.microsoft.com/office/drawing/2014/main" id="{4E5F6288-4A6B-8DF9-FCEA-6130AEB4F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Rendimiento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938B12CB-86DC-4345-50EA-EDD9CE027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Char char=""/>
              <a:defRPr/>
            </a:pPr>
            <a:r>
              <a:rPr lang="es-MX" dirty="0"/>
              <a:t>1. m. Producto o utilidad que rinde o da alguien o algo.</a:t>
            </a:r>
          </a:p>
          <a:p>
            <a:pPr eaLnBrk="1" hangingPunct="1">
              <a:buFont typeface="Wingdings 2" panose="05020102010507070707" pitchFamily="18" charset="2"/>
              <a:buChar char=""/>
              <a:defRPr/>
            </a:pPr>
            <a:r>
              <a:rPr lang="es-MX" dirty="0"/>
              <a:t>2. m. Proporción entre el producto o el resultado obtenido y los medios utilizados.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es-MX" dirty="0"/>
              <a:t>    © Real Academia Española (</a:t>
            </a:r>
            <a:r>
              <a:rPr lang="es-MX" sz="1800" dirty="0">
                <a:hlinkClick r:id="rId2"/>
              </a:rPr>
              <a:t>http://dle.rae.es/?id=VwxnN6O</a:t>
            </a:r>
            <a:r>
              <a:rPr lang="es-MX" dirty="0"/>
              <a:t>)</a:t>
            </a:r>
          </a:p>
        </p:txBody>
      </p:sp>
      <p:sp>
        <p:nvSpPr>
          <p:cNvPr id="30723" name="3 Marcador de fecha">
            <a:extLst>
              <a:ext uri="{FF2B5EF4-FFF2-40B4-BE49-F238E27FC236}">
                <a16:creationId xmlns:a16="http://schemas.microsoft.com/office/drawing/2014/main" id="{55B0E9D8-EBDF-D2E5-3014-461D58D4DD7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0724" name="4 Marcador de pie de página">
            <a:extLst>
              <a:ext uri="{FF2B5EF4-FFF2-40B4-BE49-F238E27FC236}">
                <a16:creationId xmlns:a16="http://schemas.microsoft.com/office/drawing/2014/main" id="{1A282F02-0C6A-25F9-8846-F2E497EAD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30725" name="5 Marcador de número de diapositiva">
            <a:extLst>
              <a:ext uri="{FF2B5EF4-FFF2-40B4-BE49-F238E27FC236}">
                <a16:creationId xmlns:a16="http://schemas.microsoft.com/office/drawing/2014/main" id="{3C0E7D62-E9FC-BDF5-6857-546E57876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4567829-C82E-8045-BD95-9183BEB052C1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>
            <a:extLst>
              <a:ext uri="{FF2B5EF4-FFF2-40B4-BE49-F238E27FC236}">
                <a16:creationId xmlns:a16="http://schemas.microsoft.com/office/drawing/2014/main" id="{2B3843C0-C8BF-83E7-67C7-7A0C1A089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CPI</a:t>
            </a:r>
            <a:endParaRPr lang="en-US" altLang="es-MX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A7334787-A78A-0B12-BCB0-40227E0DA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El CPI es útil para comparar dos implementaciones de un conjunto de instrucciones.</a:t>
            </a:r>
          </a:p>
          <a:p>
            <a:pPr eaLnBrk="1" hangingPunct="1"/>
            <a:r>
              <a:rPr lang="es-MX" altLang="es-MX"/>
              <a:t>Para esto, se comparan los tiempos de ejecución de un mismo programa en las dos implementaciones.</a:t>
            </a:r>
            <a:endParaRPr lang="en-US" altLang="es-MX"/>
          </a:p>
        </p:txBody>
      </p:sp>
      <p:sp>
        <p:nvSpPr>
          <p:cNvPr id="65539" name="3 Marcador de fecha">
            <a:extLst>
              <a:ext uri="{FF2B5EF4-FFF2-40B4-BE49-F238E27FC236}">
                <a16:creationId xmlns:a16="http://schemas.microsoft.com/office/drawing/2014/main" id="{5E6E136D-B5A5-219B-E76E-346C5C782A2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5540" name="4 Marcador de pie de página">
            <a:extLst>
              <a:ext uri="{FF2B5EF4-FFF2-40B4-BE49-F238E27FC236}">
                <a16:creationId xmlns:a16="http://schemas.microsoft.com/office/drawing/2014/main" id="{22D63446-0C56-6248-F8BB-A757BE31C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65541" name="5 Marcador de número de diapositiva">
            <a:extLst>
              <a:ext uri="{FF2B5EF4-FFF2-40B4-BE49-F238E27FC236}">
                <a16:creationId xmlns:a16="http://schemas.microsoft.com/office/drawing/2014/main" id="{5E2335BD-7341-F59C-EB3E-FA5AB7813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C56E71F-4E52-A54F-BE7A-6CADE1AD58A3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>
            <a:extLst>
              <a:ext uri="{FF2B5EF4-FFF2-40B4-BE49-F238E27FC236}">
                <a16:creationId xmlns:a16="http://schemas.microsoft.com/office/drawing/2014/main" id="{23DB02C0-BFD5-8CF1-90EA-9A8B58DF3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17950591-882B-298B-D4A1-66F6051AF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La computadora A tiene un periodo de reloj de 250 ps (pico segundos) y un CPI = 2 para cierto programa.</a:t>
            </a:r>
          </a:p>
          <a:p>
            <a:pPr eaLnBrk="1" hangingPunct="1"/>
            <a:r>
              <a:rPr lang="es-MX" altLang="es-MX"/>
              <a:t>La computadora B tiene un periodo de reloj de 500 ps y un CPI = 1.2 para el mismo programa.</a:t>
            </a:r>
          </a:p>
          <a:p>
            <a:pPr eaLnBrk="1" hangingPunct="1"/>
            <a:r>
              <a:rPr lang="es-MX" altLang="es-MX"/>
              <a:t>¿Qué computadora es más rápida y en cuanto?</a:t>
            </a:r>
            <a:endParaRPr lang="en-US" altLang="es-MX"/>
          </a:p>
        </p:txBody>
      </p:sp>
      <p:sp>
        <p:nvSpPr>
          <p:cNvPr id="67587" name="3 Marcador de fecha">
            <a:extLst>
              <a:ext uri="{FF2B5EF4-FFF2-40B4-BE49-F238E27FC236}">
                <a16:creationId xmlns:a16="http://schemas.microsoft.com/office/drawing/2014/main" id="{DA7F678E-1614-3870-9D23-792F17FD9C3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7588" name="4 Marcador de pie de página">
            <a:extLst>
              <a:ext uri="{FF2B5EF4-FFF2-40B4-BE49-F238E27FC236}">
                <a16:creationId xmlns:a16="http://schemas.microsoft.com/office/drawing/2014/main" id="{BA9A5D0D-2756-3C2D-2F73-8B780D135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67589" name="5 Marcador de número de diapositiva">
            <a:extLst>
              <a:ext uri="{FF2B5EF4-FFF2-40B4-BE49-F238E27FC236}">
                <a16:creationId xmlns:a16="http://schemas.microsoft.com/office/drawing/2014/main" id="{E0EA395C-F565-0C04-A738-30081842F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45828F6-8129-DC44-B0B2-9E947A3F204C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>
            <a:extLst>
              <a:ext uri="{FF2B5EF4-FFF2-40B4-BE49-F238E27FC236}">
                <a16:creationId xmlns:a16="http://schemas.microsoft.com/office/drawing/2014/main" id="{BA364BDC-82DB-4037-8F8D-85DCA0FFB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867D4E81-0955-16D6-7BA6-99DF62BB1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Se usan la ecuaciones:</a:t>
            </a:r>
          </a:p>
          <a:p>
            <a:pPr eaLnBrk="1" hangingPunct="1">
              <a:buFont typeface="Wingdings 2" pitchFamily="2" charset="2"/>
              <a:buNone/>
            </a:pPr>
            <a:endParaRPr lang="es-MX" altLang="es-MX" sz="1200"/>
          </a:p>
          <a:p>
            <a:pPr lvl="1" eaLnBrk="1" hangingPunct="1"/>
            <a:r>
              <a:rPr lang="es-MX" altLang="es-MX" sz="2000"/>
              <a:t>Tiempo CPU = Ciclos de reloj para el programa x Periodo del reloj</a:t>
            </a:r>
          </a:p>
          <a:p>
            <a:pPr lvl="1" eaLnBrk="1" hangingPunct="1"/>
            <a:r>
              <a:rPr lang="es-MX" altLang="es-MX" sz="2000"/>
              <a:t>Ciclos de reloj = Número de instrucciones x CPI</a:t>
            </a:r>
          </a:p>
          <a:p>
            <a:pPr lvl="1" eaLnBrk="1" hangingPunct="1"/>
            <a:r>
              <a:rPr lang="es-MX" altLang="es-MX" sz="2000"/>
              <a:t>Tiempo de CPU</a:t>
            </a:r>
            <a:r>
              <a:rPr lang="es-MX" altLang="es-MX" sz="2000" baseline="-25000"/>
              <a:t>A</a:t>
            </a:r>
            <a:r>
              <a:rPr lang="es-MX" altLang="es-MX" sz="2000"/>
              <a:t> / Tiempo de CPU</a:t>
            </a:r>
            <a:r>
              <a:rPr lang="es-MX" altLang="es-MX" sz="2000" baseline="-25000"/>
              <a:t>B</a:t>
            </a:r>
            <a:r>
              <a:rPr lang="es-MX" altLang="es-MX" sz="2000"/>
              <a:t> = n</a:t>
            </a:r>
          </a:p>
          <a:p>
            <a:pPr eaLnBrk="1" hangingPunct="1">
              <a:buFont typeface="Wingdings 2" pitchFamily="2" charset="2"/>
              <a:buNone/>
            </a:pPr>
            <a:endParaRPr lang="es-MX" altLang="es-MX"/>
          </a:p>
          <a:p>
            <a:pPr eaLnBrk="1" hangingPunct="1"/>
            <a:endParaRPr lang="en-US" altLang="es-MX"/>
          </a:p>
        </p:txBody>
      </p:sp>
      <p:sp>
        <p:nvSpPr>
          <p:cNvPr id="69635" name="3 Marcador de fecha">
            <a:extLst>
              <a:ext uri="{FF2B5EF4-FFF2-40B4-BE49-F238E27FC236}">
                <a16:creationId xmlns:a16="http://schemas.microsoft.com/office/drawing/2014/main" id="{28707F65-1AA0-BA88-CB21-AC13AC76432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9636" name="4 Marcador de pie de página">
            <a:extLst>
              <a:ext uri="{FF2B5EF4-FFF2-40B4-BE49-F238E27FC236}">
                <a16:creationId xmlns:a16="http://schemas.microsoft.com/office/drawing/2014/main" id="{549CCF96-3592-1D15-8CB8-563D3775F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69637" name="5 Marcador de número de diapositiva">
            <a:extLst>
              <a:ext uri="{FF2B5EF4-FFF2-40B4-BE49-F238E27FC236}">
                <a16:creationId xmlns:a16="http://schemas.microsoft.com/office/drawing/2014/main" id="{08E6EC36-E9A6-7313-8368-B791CD6B0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EE9C5B2-9BB2-C443-821A-55221E23196B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>
            <a:extLst>
              <a:ext uri="{FF2B5EF4-FFF2-40B4-BE49-F238E27FC236}">
                <a16:creationId xmlns:a16="http://schemas.microsoft.com/office/drawing/2014/main" id="{336F54FF-1B00-35B8-A78F-4F23B983B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59B320DF-DF19-2590-E342-EBE63668A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Tiempo de CPU para A: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MX" altLang="es-MX"/>
              <a:t>	</a:t>
            </a:r>
            <a:r>
              <a:rPr lang="es-MX" altLang="es-MX" sz="2200"/>
              <a:t>Tiempo CPU</a:t>
            </a:r>
            <a:r>
              <a:rPr lang="es-MX" altLang="es-MX" sz="2200" baseline="-25000"/>
              <a:t>A</a:t>
            </a:r>
            <a:r>
              <a:rPr lang="es-MX" altLang="es-MX" sz="2200"/>
              <a:t> = Ciclos de reloj</a:t>
            </a:r>
            <a:r>
              <a:rPr lang="es-MX" altLang="es-MX" sz="2200" baseline="-25000"/>
              <a:t>A</a:t>
            </a:r>
            <a:r>
              <a:rPr lang="es-MX" altLang="es-MX" sz="2200"/>
              <a:t> x Periodo del reloj</a:t>
            </a:r>
            <a:r>
              <a:rPr lang="es-MX" altLang="es-MX" sz="2200" baseline="-25000"/>
              <a:t>A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MX" altLang="es-MX" sz="2200"/>
              <a:t>	                          = Ciclos de reloj</a:t>
            </a:r>
            <a:r>
              <a:rPr lang="es-MX" altLang="es-MX" sz="2200" baseline="-25000"/>
              <a:t>A</a:t>
            </a:r>
            <a:r>
              <a:rPr lang="es-MX" altLang="es-MX" sz="2200"/>
              <a:t> x 250 ps</a:t>
            </a:r>
          </a:p>
          <a:p>
            <a:pPr eaLnBrk="1" hangingPunct="1"/>
            <a:r>
              <a:rPr lang="es-MX" altLang="es-MX"/>
              <a:t>Ciclos de reloj del programa en la CPU A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MX" altLang="es-MX" sz="2000"/>
              <a:t>	</a:t>
            </a:r>
            <a:r>
              <a:rPr lang="es-MX" altLang="es-MX" sz="2200"/>
              <a:t>Ciclos de reloj</a:t>
            </a:r>
            <a:r>
              <a:rPr lang="es-MX" altLang="es-MX" sz="2200" baseline="-25000"/>
              <a:t>A</a:t>
            </a:r>
            <a:r>
              <a:rPr lang="es-MX" altLang="es-MX" sz="2200"/>
              <a:t> = Número de instrucciones</a:t>
            </a:r>
            <a:r>
              <a:rPr lang="es-MX" altLang="es-MX" sz="2200" baseline="-25000"/>
              <a:t>A</a:t>
            </a:r>
            <a:r>
              <a:rPr lang="es-MX" altLang="es-MX" sz="2200"/>
              <a:t> x CPI</a:t>
            </a:r>
            <a:r>
              <a:rPr lang="es-MX" altLang="es-MX" sz="2200" baseline="-25000"/>
              <a:t>A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MX" altLang="es-MX" sz="2200"/>
              <a:t>	                            = I x 2</a:t>
            </a:r>
          </a:p>
          <a:p>
            <a:pPr eaLnBrk="1" hangingPunct="1"/>
            <a:r>
              <a:rPr lang="es-MX" altLang="es-MX"/>
              <a:t>Al final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MX" altLang="es-MX"/>
              <a:t>	 </a:t>
            </a:r>
            <a:r>
              <a:rPr lang="es-MX" altLang="es-MX" sz="2000"/>
              <a:t>Tiempo CPU</a:t>
            </a:r>
            <a:r>
              <a:rPr lang="es-MX" altLang="es-MX" sz="2000" baseline="-25000"/>
              <a:t>A</a:t>
            </a:r>
            <a:r>
              <a:rPr lang="es-MX" altLang="es-MX" sz="2000"/>
              <a:t> = I x 2 x 250 ps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MX" altLang="es-MX" sz="2000"/>
              <a:t>	                           = I x 500 ps</a:t>
            </a:r>
            <a:endParaRPr lang="en-US" altLang="es-MX" sz="2000"/>
          </a:p>
        </p:txBody>
      </p:sp>
      <p:sp>
        <p:nvSpPr>
          <p:cNvPr id="71683" name="3 Marcador de fecha">
            <a:extLst>
              <a:ext uri="{FF2B5EF4-FFF2-40B4-BE49-F238E27FC236}">
                <a16:creationId xmlns:a16="http://schemas.microsoft.com/office/drawing/2014/main" id="{7A4ABE1C-1948-FF8C-E1A0-94DD7B7DC4D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71684" name="4 Marcador de pie de página">
            <a:extLst>
              <a:ext uri="{FF2B5EF4-FFF2-40B4-BE49-F238E27FC236}">
                <a16:creationId xmlns:a16="http://schemas.microsoft.com/office/drawing/2014/main" id="{570556F0-ECDE-1BA4-0C2E-A5012D4CC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71685" name="5 Marcador de número de diapositiva">
            <a:extLst>
              <a:ext uri="{FF2B5EF4-FFF2-40B4-BE49-F238E27FC236}">
                <a16:creationId xmlns:a16="http://schemas.microsoft.com/office/drawing/2014/main" id="{B9F72ECB-19B9-8979-9F95-054B3931E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C1F043E-9D75-EF43-A9C0-4D8C7C2CC1B6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>
            <a:extLst>
              <a:ext uri="{FF2B5EF4-FFF2-40B4-BE49-F238E27FC236}">
                <a16:creationId xmlns:a16="http://schemas.microsoft.com/office/drawing/2014/main" id="{4EC4728F-F5AF-E9F7-C20F-EDE0CDAAB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1584D425-7EB5-9457-C4FA-54D9AD478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Tiempo de CPU para B: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MX" altLang="es-MX"/>
              <a:t>	</a:t>
            </a:r>
            <a:r>
              <a:rPr lang="es-MX" altLang="es-MX" sz="2200"/>
              <a:t>Tiempo CPU</a:t>
            </a:r>
            <a:r>
              <a:rPr lang="es-MX" altLang="es-MX" sz="2200" baseline="-25000"/>
              <a:t>B</a:t>
            </a:r>
            <a:r>
              <a:rPr lang="es-MX" altLang="es-MX" sz="2200"/>
              <a:t> = Ciclos de reloj</a:t>
            </a:r>
            <a:r>
              <a:rPr lang="es-MX" altLang="es-MX" sz="2200" baseline="-25000"/>
              <a:t>B</a:t>
            </a:r>
            <a:r>
              <a:rPr lang="es-MX" altLang="es-MX" sz="2200"/>
              <a:t> x Periodo del reloj</a:t>
            </a:r>
            <a:r>
              <a:rPr lang="es-MX" altLang="es-MX" sz="2200" baseline="-25000"/>
              <a:t>B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MX" altLang="es-MX" sz="2200"/>
              <a:t>	                          = Ciclos de reloj</a:t>
            </a:r>
            <a:r>
              <a:rPr lang="es-MX" altLang="es-MX" sz="2200" baseline="-25000"/>
              <a:t>B</a:t>
            </a:r>
            <a:r>
              <a:rPr lang="es-MX" altLang="es-MX" sz="2200"/>
              <a:t> x 500 ps</a:t>
            </a:r>
          </a:p>
          <a:p>
            <a:pPr eaLnBrk="1" hangingPunct="1"/>
            <a:r>
              <a:rPr lang="es-MX" altLang="es-MX"/>
              <a:t>Ciclos de reloj del programa en la CPU B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MX" altLang="es-MX" sz="2000"/>
              <a:t>	</a:t>
            </a:r>
            <a:r>
              <a:rPr lang="es-MX" altLang="es-MX" sz="2200"/>
              <a:t>Ciclos de reloj</a:t>
            </a:r>
            <a:r>
              <a:rPr lang="es-MX" altLang="es-MX" sz="2200" baseline="-25000"/>
              <a:t>B</a:t>
            </a:r>
            <a:r>
              <a:rPr lang="es-MX" altLang="es-MX" sz="2200"/>
              <a:t> = Número de instrucciones</a:t>
            </a:r>
            <a:r>
              <a:rPr lang="es-MX" altLang="es-MX" sz="2200" baseline="-25000"/>
              <a:t>B</a:t>
            </a:r>
            <a:r>
              <a:rPr lang="es-MX" altLang="es-MX" sz="2200"/>
              <a:t> x CPI</a:t>
            </a:r>
            <a:r>
              <a:rPr lang="es-MX" altLang="es-MX" sz="2200" baseline="-25000"/>
              <a:t>B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MX" altLang="es-MX" sz="2200"/>
              <a:t>	                            = I x 1.2</a:t>
            </a:r>
          </a:p>
          <a:p>
            <a:pPr eaLnBrk="1" hangingPunct="1"/>
            <a:r>
              <a:rPr lang="es-MX" altLang="es-MX"/>
              <a:t>Al final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MX" altLang="es-MX"/>
              <a:t>	 </a:t>
            </a:r>
            <a:r>
              <a:rPr lang="es-MX" altLang="es-MX" sz="2200"/>
              <a:t>Tiempo CPU</a:t>
            </a:r>
            <a:r>
              <a:rPr lang="es-MX" altLang="es-MX" sz="2200" baseline="-25000"/>
              <a:t>B</a:t>
            </a:r>
            <a:r>
              <a:rPr lang="es-MX" altLang="es-MX" sz="2200"/>
              <a:t> = I x 1.2 x 500 ps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MX" altLang="es-MX" sz="2200"/>
              <a:t>	                           = I x 600 ps</a:t>
            </a:r>
            <a:endParaRPr lang="en-US" altLang="es-MX" sz="2200"/>
          </a:p>
        </p:txBody>
      </p:sp>
      <p:sp>
        <p:nvSpPr>
          <p:cNvPr id="73731" name="3 Marcador de fecha">
            <a:extLst>
              <a:ext uri="{FF2B5EF4-FFF2-40B4-BE49-F238E27FC236}">
                <a16:creationId xmlns:a16="http://schemas.microsoft.com/office/drawing/2014/main" id="{DA3CF74F-3F50-F56E-D5E2-FF443135E97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73732" name="4 Marcador de pie de página">
            <a:extLst>
              <a:ext uri="{FF2B5EF4-FFF2-40B4-BE49-F238E27FC236}">
                <a16:creationId xmlns:a16="http://schemas.microsoft.com/office/drawing/2014/main" id="{C8D4C987-7FDA-B67A-0FC4-AA142B1CA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73733" name="5 Marcador de número de diapositiva">
            <a:extLst>
              <a:ext uri="{FF2B5EF4-FFF2-40B4-BE49-F238E27FC236}">
                <a16:creationId xmlns:a16="http://schemas.microsoft.com/office/drawing/2014/main" id="{E4C66C78-0E62-4647-D8FA-D392A6EB6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808A3E2-A0F4-1F47-A28E-60FBD4B9FF1E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>
            <a:extLst>
              <a:ext uri="{FF2B5EF4-FFF2-40B4-BE49-F238E27FC236}">
                <a16:creationId xmlns:a16="http://schemas.microsoft.com/office/drawing/2014/main" id="{627CEAC4-9065-3FB9-EDAC-F2BA3326B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Conclusión del ejemplo</a:t>
            </a:r>
            <a:endParaRPr lang="en-US" altLang="es-MX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490E79B2-BFD1-E165-2E85-BCE781316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Tiempo CPU</a:t>
            </a:r>
            <a:r>
              <a:rPr lang="es-MX" altLang="es-MX" baseline="-25000"/>
              <a:t>A</a:t>
            </a:r>
            <a:r>
              <a:rPr lang="es-MX" altLang="es-MX"/>
              <a:t> = I x 500 ps.</a:t>
            </a:r>
          </a:p>
          <a:p>
            <a:pPr eaLnBrk="1" hangingPunct="1"/>
            <a:r>
              <a:rPr lang="es-MX" altLang="es-MX"/>
              <a:t>Tiempo CPU</a:t>
            </a:r>
            <a:r>
              <a:rPr lang="es-MX" altLang="es-MX" baseline="-25000"/>
              <a:t>B</a:t>
            </a:r>
            <a:r>
              <a:rPr lang="es-MX" altLang="es-MX"/>
              <a:t> = I x 600 ps.</a:t>
            </a:r>
          </a:p>
          <a:p>
            <a:pPr eaLnBrk="1" hangingPunct="1"/>
            <a:r>
              <a:rPr lang="es-MX" altLang="es-MX"/>
              <a:t>A es más rápida que B.</a:t>
            </a:r>
          </a:p>
          <a:p>
            <a:pPr eaLnBrk="1" hangingPunct="1">
              <a:buFont typeface="Wingdings 2" pitchFamily="2" charset="2"/>
              <a:buNone/>
            </a:pPr>
            <a:endParaRPr lang="es-MX" altLang="es-MX" sz="1200"/>
          </a:p>
          <a:p>
            <a:pPr eaLnBrk="1" hangingPunct="1">
              <a:buFont typeface="Wingdings 2" pitchFamily="2" charset="2"/>
              <a:buNone/>
            </a:pPr>
            <a:r>
              <a:rPr lang="es-MX" altLang="es-MX" sz="2000"/>
              <a:t>		Tiempo de CPU</a:t>
            </a:r>
            <a:r>
              <a:rPr lang="es-MX" altLang="es-MX" sz="2000" baseline="-25000"/>
              <a:t>B</a:t>
            </a:r>
            <a:r>
              <a:rPr lang="es-MX" altLang="es-MX" sz="2000"/>
              <a:t> / Tiempo de CPU</a:t>
            </a:r>
            <a:r>
              <a:rPr lang="es-MX" altLang="es-MX" sz="2000" baseline="-25000"/>
              <a:t>A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MX" altLang="es-MX" sz="2000"/>
              <a:t>		I x 600 ps / I x 500 ps = 1.2</a:t>
            </a:r>
          </a:p>
          <a:p>
            <a:pPr eaLnBrk="1" hangingPunct="1">
              <a:buFont typeface="Wingdings 2" pitchFamily="2" charset="2"/>
              <a:buNone/>
            </a:pPr>
            <a:endParaRPr lang="es-MX" altLang="es-MX" sz="1200"/>
          </a:p>
          <a:p>
            <a:pPr eaLnBrk="1" hangingPunct="1"/>
            <a:r>
              <a:rPr lang="es-MX" altLang="es-MX"/>
              <a:t>A es más rápida que B 1.2 veces.</a:t>
            </a:r>
            <a:endParaRPr lang="en-US" altLang="es-MX"/>
          </a:p>
        </p:txBody>
      </p:sp>
      <p:sp>
        <p:nvSpPr>
          <p:cNvPr id="75779" name="3 Marcador de fecha">
            <a:extLst>
              <a:ext uri="{FF2B5EF4-FFF2-40B4-BE49-F238E27FC236}">
                <a16:creationId xmlns:a16="http://schemas.microsoft.com/office/drawing/2014/main" id="{9F050920-E3D5-4753-28E3-74303965359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75780" name="4 Marcador de pie de página">
            <a:extLst>
              <a:ext uri="{FF2B5EF4-FFF2-40B4-BE49-F238E27FC236}">
                <a16:creationId xmlns:a16="http://schemas.microsoft.com/office/drawing/2014/main" id="{B9043AB8-A11F-6F93-C293-4780FE1A8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75781" name="5 Marcador de número de diapositiva">
            <a:extLst>
              <a:ext uri="{FF2B5EF4-FFF2-40B4-BE49-F238E27FC236}">
                <a16:creationId xmlns:a16="http://schemas.microsoft.com/office/drawing/2014/main" id="{F061AEAB-8E97-1D54-BD6D-3B6E72E19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998B2C-D6F0-894F-A5CE-EA650748CB62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>
            <a:extLst>
              <a:ext uri="{FF2B5EF4-FFF2-40B4-BE49-F238E27FC236}">
                <a16:creationId xmlns:a16="http://schemas.microsoft.com/office/drawing/2014/main" id="{D20C719A-1B57-6766-76EF-A35B4814E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Rendimiento de la CPU</a:t>
            </a:r>
            <a:endParaRPr lang="en-US" altLang="es-MX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046413B9-E49C-9134-D79E-D34B221EF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La ecuación de rendimiento de la CPU puede reescribirse como:</a:t>
            </a:r>
          </a:p>
          <a:p>
            <a:pPr eaLnBrk="1" hangingPunct="1">
              <a:buFont typeface="Wingdings 2" pitchFamily="2" charset="2"/>
              <a:buNone/>
            </a:pPr>
            <a:endParaRPr lang="es-MX" altLang="es-MX" sz="1200"/>
          </a:p>
          <a:p>
            <a:pPr eaLnBrk="1" hangingPunct="1">
              <a:buFont typeface="Wingdings 2" pitchFamily="2" charset="2"/>
              <a:buNone/>
            </a:pPr>
            <a:r>
              <a:rPr lang="es-MX" altLang="es-MX"/>
              <a:t>	</a:t>
            </a:r>
            <a:r>
              <a:rPr lang="es-MX" altLang="es-MX" sz="2000"/>
              <a:t>Tiempo CPU = Número de instrucciones x CPI x Periodo del reloj</a:t>
            </a:r>
          </a:p>
          <a:p>
            <a:pPr eaLnBrk="1" hangingPunct="1">
              <a:buFont typeface="Wingdings 2" pitchFamily="2" charset="2"/>
              <a:buNone/>
            </a:pPr>
            <a:endParaRPr lang="es-MX" altLang="es-MX" sz="1200"/>
          </a:p>
          <a:p>
            <a:pPr eaLnBrk="1" hangingPunct="1"/>
            <a:r>
              <a:rPr lang="es-MX" altLang="es-MX"/>
              <a:t>Alternativamente</a:t>
            </a:r>
          </a:p>
          <a:p>
            <a:pPr eaLnBrk="1" hangingPunct="1">
              <a:buFont typeface="Wingdings 2" pitchFamily="2" charset="2"/>
              <a:buNone/>
            </a:pPr>
            <a:endParaRPr lang="es-MX" altLang="es-MX" sz="1200"/>
          </a:p>
          <a:p>
            <a:pPr eaLnBrk="1" hangingPunct="1">
              <a:buFont typeface="Wingdings 2" pitchFamily="2" charset="2"/>
              <a:buNone/>
            </a:pPr>
            <a:r>
              <a:rPr lang="es-MX" altLang="es-MX"/>
              <a:t>	</a:t>
            </a:r>
            <a:r>
              <a:rPr lang="es-MX" altLang="es-MX" sz="2000"/>
              <a:t>Tiempo CPU = (Número de instrucciones x CPI) / Velocidad del reloj</a:t>
            </a:r>
          </a:p>
          <a:p>
            <a:pPr eaLnBrk="1" hangingPunct="1">
              <a:buFont typeface="Wingdings 2" pitchFamily="2" charset="2"/>
              <a:buNone/>
            </a:pPr>
            <a:endParaRPr lang="es-MX" altLang="es-MX" sz="1200"/>
          </a:p>
          <a:p>
            <a:pPr eaLnBrk="1" hangingPunct="1"/>
            <a:r>
              <a:rPr lang="es-MX" altLang="es-MX"/>
              <a:t>No es necesario contar el número de ciclos de reloj del programa.</a:t>
            </a:r>
            <a:endParaRPr lang="en-US" altLang="es-MX"/>
          </a:p>
        </p:txBody>
      </p:sp>
      <p:sp>
        <p:nvSpPr>
          <p:cNvPr id="77827" name="3 Marcador de fecha">
            <a:extLst>
              <a:ext uri="{FF2B5EF4-FFF2-40B4-BE49-F238E27FC236}">
                <a16:creationId xmlns:a16="http://schemas.microsoft.com/office/drawing/2014/main" id="{B4A830DB-9277-7F82-8606-E1862C2F247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77828" name="4 Marcador de pie de página">
            <a:extLst>
              <a:ext uri="{FF2B5EF4-FFF2-40B4-BE49-F238E27FC236}">
                <a16:creationId xmlns:a16="http://schemas.microsoft.com/office/drawing/2014/main" id="{5F850245-BF3B-AFDF-7AEC-E32D72007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77829" name="5 Marcador de número de diapositiva">
            <a:extLst>
              <a:ext uri="{FF2B5EF4-FFF2-40B4-BE49-F238E27FC236}">
                <a16:creationId xmlns:a16="http://schemas.microsoft.com/office/drawing/2014/main" id="{2A0E2460-80B2-7B5C-897C-81690A152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1E5FBA9-63B7-6F48-9E8B-0B20E7406471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>
            <a:extLst>
              <a:ext uri="{FF2B5EF4-FFF2-40B4-BE49-F238E27FC236}">
                <a16:creationId xmlns:a16="http://schemas.microsoft.com/office/drawing/2014/main" id="{134851D6-9D5C-3124-BABA-4C0D6D4E5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Factores del rendimiento</a:t>
            </a:r>
            <a:endParaRPr lang="es-ES" altLang="es-MX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1263E2FB-CB39-9806-F74B-28ED5E7BD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95300" eaLnBrk="1" hangingPunct="1"/>
            <a:r>
              <a:rPr lang="es-MX" altLang="es-MX"/>
              <a:t>Los factores son los elementos de la ecuación de rendimiento de la CPU.</a:t>
            </a:r>
          </a:p>
          <a:p>
            <a:pPr marL="850900" lvl="1" indent="-457200" eaLnBrk="1" hangingPunct="1">
              <a:buFont typeface="Wingdings 2" pitchFamily="2" charset="2"/>
              <a:buAutoNum type="arabicPeriod"/>
            </a:pPr>
            <a:r>
              <a:rPr lang="es-MX" altLang="es-MX"/>
              <a:t>Número de instrucciones del programa.</a:t>
            </a:r>
          </a:p>
          <a:p>
            <a:pPr marL="850900" lvl="1" indent="-457200" eaLnBrk="1" hangingPunct="1">
              <a:buFont typeface="Wingdings 2" pitchFamily="2" charset="2"/>
              <a:buAutoNum type="arabicPeriod"/>
            </a:pPr>
            <a:r>
              <a:rPr lang="es-MX" altLang="es-MX"/>
              <a:t>CPI (Número de ciclos por instrucción).</a:t>
            </a:r>
          </a:p>
          <a:p>
            <a:pPr marL="850900" lvl="1" indent="-457200" eaLnBrk="1" hangingPunct="1">
              <a:buFont typeface="Wingdings 2" pitchFamily="2" charset="2"/>
              <a:buAutoNum type="arabicPeriod"/>
            </a:pPr>
            <a:r>
              <a:rPr lang="es-MX" altLang="es-MX"/>
              <a:t>Periodo de reloj / velocidad del reloj.</a:t>
            </a:r>
          </a:p>
          <a:p>
            <a:pPr marL="495300" indent="-495300" eaLnBrk="1" hangingPunct="1"/>
            <a:r>
              <a:rPr lang="es-MX" altLang="es-MX"/>
              <a:t>En vez del número de instrucciones y el CPI se puede usar el número de ciclos del programa.</a:t>
            </a:r>
            <a:endParaRPr lang="es-ES" altLang="es-MX"/>
          </a:p>
        </p:txBody>
      </p:sp>
      <p:sp>
        <p:nvSpPr>
          <p:cNvPr id="79875" name="3 Marcador de fecha">
            <a:extLst>
              <a:ext uri="{FF2B5EF4-FFF2-40B4-BE49-F238E27FC236}">
                <a16:creationId xmlns:a16="http://schemas.microsoft.com/office/drawing/2014/main" id="{1F5476C6-CBCB-78BD-12FE-AD03C734B5F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79876" name="4 Marcador de pie de página">
            <a:extLst>
              <a:ext uri="{FF2B5EF4-FFF2-40B4-BE49-F238E27FC236}">
                <a16:creationId xmlns:a16="http://schemas.microsoft.com/office/drawing/2014/main" id="{C48074C5-B787-627D-EF18-C0DC939A5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79877" name="5 Marcador de número de diapositiva">
            <a:extLst>
              <a:ext uri="{FF2B5EF4-FFF2-40B4-BE49-F238E27FC236}">
                <a16:creationId xmlns:a16="http://schemas.microsoft.com/office/drawing/2014/main" id="{775EA068-2969-9F61-0DB4-1828E5D08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FEBEB79-14EA-A14A-874C-9800F4F5CB79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500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>
            <a:extLst>
              <a:ext uri="{FF2B5EF4-FFF2-40B4-BE49-F238E27FC236}">
                <a16:creationId xmlns:a16="http://schemas.microsoft.com/office/drawing/2014/main" id="{27EAE5CE-923A-E899-E546-CA543111C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Factores del rendimiento</a:t>
            </a:r>
            <a:endParaRPr lang="en-US" altLang="es-MX"/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5D0C7AB6-79B9-4A1F-1C6C-DBDDB09F5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¿Cómo se obtiene cada elemento de la ecuación de rendimiento?</a:t>
            </a:r>
          </a:p>
          <a:p>
            <a:pPr eaLnBrk="1" hangingPunct="1"/>
            <a:r>
              <a:rPr lang="es-MX" altLang="es-MX"/>
              <a:t>El tiempo de CPU se obtiene corriendo el programa.</a:t>
            </a:r>
          </a:p>
          <a:p>
            <a:pPr eaLnBrk="1" hangingPunct="1"/>
            <a:r>
              <a:rPr lang="es-MX" altLang="es-MX"/>
              <a:t>La velocidad, y por lo tanto el periodo del reloj, es parte de la documentación de la computadora.</a:t>
            </a:r>
          </a:p>
          <a:p>
            <a:pPr eaLnBrk="1" hangingPunct="1"/>
            <a:r>
              <a:rPr lang="es-MX" altLang="es-MX"/>
              <a:t>El número de instrucciones y el CPI pueden ser más complicados.</a:t>
            </a:r>
            <a:endParaRPr lang="en-US" altLang="es-MX"/>
          </a:p>
        </p:txBody>
      </p:sp>
      <p:sp>
        <p:nvSpPr>
          <p:cNvPr id="81923" name="3 Marcador de fecha">
            <a:extLst>
              <a:ext uri="{FF2B5EF4-FFF2-40B4-BE49-F238E27FC236}">
                <a16:creationId xmlns:a16="http://schemas.microsoft.com/office/drawing/2014/main" id="{0662CB86-58A8-435C-A23D-93997DAC438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81924" name="4 Marcador de pie de página">
            <a:extLst>
              <a:ext uri="{FF2B5EF4-FFF2-40B4-BE49-F238E27FC236}">
                <a16:creationId xmlns:a16="http://schemas.microsoft.com/office/drawing/2014/main" id="{1F5129C1-9881-989D-8FA3-A8AD66DD2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81925" name="5 Marcador de número de diapositiva">
            <a:extLst>
              <a:ext uri="{FF2B5EF4-FFF2-40B4-BE49-F238E27FC236}">
                <a16:creationId xmlns:a16="http://schemas.microsoft.com/office/drawing/2014/main" id="{5D4CBD7C-1794-F908-151C-985538B4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A38E878-477C-DC43-9F5E-796D5F50F7B9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>
            <a:extLst>
              <a:ext uri="{FF2B5EF4-FFF2-40B4-BE49-F238E27FC236}">
                <a16:creationId xmlns:a16="http://schemas.microsoft.com/office/drawing/2014/main" id="{A57857A4-14C8-4CAB-0867-3582C8A9D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Factores del rendimiento</a:t>
            </a:r>
            <a:endParaRPr lang="en-US" altLang="es-MX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291B2AFE-5E38-EC58-ED98-806A44283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altLang="es-MX"/>
              <a:t>El número de instrucciones se puede obtener:</a:t>
            </a:r>
          </a:p>
          <a:p>
            <a:pPr lvl="1" eaLnBrk="1" hangingPunct="1">
              <a:lnSpc>
                <a:spcPct val="90000"/>
              </a:lnSpc>
            </a:pPr>
            <a:r>
              <a:rPr lang="es-MX" altLang="es-MX"/>
              <a:t>Contando las instrucciones (sin seudos) del programa.</a:t>
            </a:r>
          </a:p>
          <a:p>
            <a:pPr lvl="1" eaLnBrk="1" hangingPunct="1">
              <a:lnSpc>
                <a:spcPct val="90000"/>
              </a:lnSpc>
            </a:pPr>
            <a:r>
              <a:rPr lang="es-MX" altLang="es-MX"/>
              <a:t>Usando un simulador del ISA.</a:t>
            </a:r>
          </a:p>
          <a:p>
            <a:pPr lvl="1" eaLnBrk="1" hangingPunct="1">
              <a:lnSpc>
                <a:spcPct val="90000"/>
              </a:lnSpc>
            </a:pPr>
            <a:r>
              <a:rPr lang="es-MX" altLang="es-MX"/>
              <a:t>Usando un programa </a:t>
            </a:r>
            <a:r>
              <a:rPr lang="en-US" altLang="es-MX" i="1"/>
              <a:t>profiler</a:t>
            </a:r>
            <a:r>
              <a:rPr lang="es-MX" altLang="es-MX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s-MX" altLang="es-MX"/>
              <a:t>Usando contadores de hardware (si están disponibles).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/>
              <a:t>El CPI se puede obtener:</a:t>
            </a:r>
          </a:p>
          <a:p>
            <a:pPr lvl="1" eaLnBrk="1" hangingPunct="1">
              <a:lnSpc>
                <a:spcPct val="90000"/>
              </a:lnSpc>
            </a:pPr>
            <a:r>
              <a:rPr lang="es-MX" altLang="es-MX"/>
              <a:t>Usando un simulador de la implementación.</a:t>
            </a:r>
          </a:p>
          <a:p>
            <a:pPr lvl="1" eaLnBrk="1" hangingPunct="1">
              <a:lnSpc>
                <a:spcPct val="90000"/>
              </a:lnSpc>
            </a:pPr>
            <a:r>
              <a:rPr lang="es-MX" altLang="es-MX"/>
              <a:t>Usando contadores de hardware.</a:t>
            </a:r>
          </a:p>
          <a:p>
            <a:pPr lvl="1" eaLnBrk="1" hangingPunct="1">
              <a:lnSpc>
                <a:spcPct val="90000"/>
              </a:lnSpc>
            </a:pPr>
            <a:endParaRPr lang="en-US" altLang="es-MX"/>
          </a:p>
        </p:txBody>
      </p:sp>
      <p:sp>
        <p:nvSpPr>
          <p:cNvPr id="83971" name="3 Marcador de fecha">
            <a:extLst>
              <a:ext uri="{FF2B5EF4-FFF2-40B4-BE49-F238E27FC236}">
                <a16:creationId xmlns:a16="http://schemas.microsoft.com/office/drawing/2014/main" id="{523DA171-5F83-F120-E0DE-184D55709CF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83972" name="4 Marcador de pie de página">
            <a:extLst>
              <a:ext uri="{FF2B5EF4-FFF2-40B4-BE49-F238E27FC236}">
                <a16:creationId xmlns:a16="http://schemas.microsoft.com/office/drawing/2014/main" id="{381175AF-A232-3C44-30D1-C9DCDB5C2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83973" name="5 Marcador de número de diapositiva">
            <a:extLst>
              <a:ext uri="{FF2B5EF4-FFF2-40B4-BE49-F238E27FC236}">
                <a16:creationId xmlns:a16="http://schemas.microsoft.com/office/drawing/2014/main" id="{A53E1AE6-857E-23C5-2ECC-A6AB7996A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808BCD9-A2A4-5F44-9B7B-226C79739A86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673C5A31-8FF0-6751-1AAE-DF56B3863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>
                <a:solidFill>
                  <a:srgbClr val="FF0000"/>
                </a:solidFill>
              </a:rPr>
              <a:t>Rendimiento</a:t>
            </a:r>
            <a:endParaRPr lang="es-ES" altLang="es-MX">
              <a:solidFill>
                <a:srgbClr val="FF0000"/>
              </a:solidFill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D1D270D-ED7C-9051-3032-3B361F89D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¿Cómo se puede definir el rendimiento de un sistema computacional?</a:t>
            </a:r>
          </a:p>
          <a:p>
            <a:pPr eaLnBrk="1" hangingPunct="1"/>
            <a:r>
              <a:rPr lang="es-MX" altLang="es-MX" dirty="0"/>
              <a:t>Una forma es mediante el </a:t>
            </a:r>
            <a:r>
              <a:rPr lang="es-MX" altLang="es-MX" b="1" dirty="0"/>
              <a:t>tiempo de respuesta</a:t>
            </a:r>
            <a:r>
              <a:rPr lang="es-MX" altLang="es-MX" dirty="0"/>
              <a:t>. Tiempo entre que llega y sale un proceso.</a:t>
            </a:r>
          </a:p>
          <a:p>
            <a:pPr eaLnBrk="1" hangingPunct="1"/>
            <a:r>
              <a:rPr lang="es-ES_tradnl" altLang="es-MX" dirty="0"/>
              <a:t>Otra forma es usando </a:t>
            </a:r>
            <a:r>
              <a:rPr lang="en-US" altLang="es-MX" dirty="0"/>
              <a:t>el </a:t>
            </a:r>
            <a:r>
              <a:rPr lang="en-US" altLang="es-MX" b="1" dirty="0"/>
              <a:t>throughput</a:t>
            </a:r>
            <a:r>
              <a:rPr lang="es-MX" altLang="es-MX" dirty="0"/>
              <a:t>. Cantidad de trabajo hecho en un tiempo dado.</a:t>
            </a:r>
          </a:p>
          <a:p>
            <a:pPr eaLnBrk="1" hangingPunct="1"/>
            <a:r>
              <a:rPr lang="es-MX" altLang="es-MX" dirty="0"/>
              <a:t>Una alternativa es contar el </a:t>
            </a:r>
            <a:r>
              <a:rPr lang="es-MX" altLang="es-MX" b="1" dirty="0"/>
              <a:t>número de instrucciones por segundo (IPS)</a:t>
            </a:r>
            <a:r>
              <a:rPr lang="es-MX" altLang="es-MX" dirty="0"/>
              <a:t> que se realizan.</a:t>
            </a:r>
          </a:p>
          <a:p>
            <a:pPr eaLnBrk="1" hangingPunct="1"/>
            <a:endParaRPr lang="es-MX" altLang="es-MX" dirty="0"/>
          </a:p>
        </p:txBody>
      </p:sp>
      <p:sp>
        <p:nvSpPr>
          <p:cNvPr id="32771" name="3 Marcador de fecha">
            <a:extLst>
              <a:ext uri="{FF2B5EF4-FFF2-40B4-BE49-F238E27FC236}">
                <a16:creationId xmlns:a16="http://schemas.microsoft.com/office/drawing/2014/main" id="{CFF09059-177E-4806-6C5D-D784F389C3C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2772" name="4 Marcador de pie de página">
            <a:extLst>
              <a:ext uri="{FF2B5EF4-FFF2-40B4-BE49-F238E27FC236}">
                <a16:creationId xmlns:a16="http://schemas.microsoft.com/office/drawing/2014/main" id="{BCD890D9-4440-EB9D-A3E7-F8043B516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32773" name="5 Marcador de número de diapositiva">
            <a:extLst>
              <a:ext uri="{FF2B5EF4-FFF2-40B4-BE49-F238E27FC236}">
                <a16:creationId xmlns:a16="http://schemas.microsoft.com/office/drawing/2014/main" id="{3E9CF622-A0EF-3B5A-E1DB-5038C0BB0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B393897-A48D-9C41-A4B1-0C331C7049DE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>
            <a:extLst>
              <a:ext uri="{FF2B5EF4-FFF2-40B4-BE49-F238E27FC236}">
                <a16:creationId xmlns:a16="http://schemas.microsoft.com/office/drawing/2014/main" id="{A1CF78C8-129A-7A58-0686-376D34755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Consideraciones</a:t>
            </a:r>
            <a:endParaRPr lang="en-US" altLang="es-MX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86C55C74-2BCE-F59F-B9DC-E43135062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El número de instrucciones depende del conjunto de instrucciones (el ISA) y no de la implementación.</a:t>
            </a:r>
          </a:p>
          <a:p>
            <a:pPr eaLnBrk="1" hangingPunct="1"/>
            <a:r>
              <a:rPr lang="es-MX" altLang="es-MX"/>
              <a:t>El CPI depende de la implementación porque depende de:</a:t>
            </a:r>
          </a:p>
          <a:p>
            <a:pPr lvl="1" eaLnBrk="1" hangingPunct="1"/>
            <a:r>
              <a:rPr lang="es-MX" altLang="es-MX"/>
              <a:t>La estructura de la memoria.</a:t>
            </a:r>
          </a:p>
          <a:p>
            <a:pPr lvl="1" eaLnBrk="1" hangingPunct="1"/>
            <a:r>
              <a:rPr lang="es-MX" altLang="es-MX"/>
              <a:t>La estructura del procesador.</a:t>
            </a:r>
          </a:p>
          <a:p>
            <a:pPr lvl="1" eaLnBrk="1" hangingPunct="1"/>
            <a:r>
              <a:rPr lang="es-MX" altLang="es-MX"/>
              <a:t>Las instrucciones usadas en el programa.</a:t>
            </a:r>
          </a:p>
          <a:p>
            <a:pPr eaLnBrk="1" hangingPunct="1"/>
            <a:r>
              <a:rPr lang="es-MX" altLang="es-MX"/>
              <a:t>Dos implementaciones de MIPS pueden tener distintos CPI.</a:t>
            </a:r>
          </a:p>
        </p:txBody>
      </p:sp>
      <p:sp>
        <p:nvSpPr>
          <p:cNvPr id="86019" name="3 Marcador de fecha">
            <a:extLst>
              <a:ext uri="{FF2B5EF4-FFF2-40B4-BE49-F238E27FC236}">
                <a16:creationId xmlns:a16="http://schemas.microsoft.com/office/drawing/2014/main" id="{884D5618-7809-18D2-EA51-15A1073B4A6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86020" name="4 Marcador de pie de página">
            <a:extLst>
              <a:ext uri="{FF2B5EF4-FFF2-40B4-BE49-F238E27FC236}">
                <a16:creationId xmlns:a16="http://schemas.microsoft.com/office/drawing/2014/main" id="{FE1FE4CB-6675-D528-6350-60D7AA052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86021" name="5 Marcador de número de diapositiva">
            <a:extLst>
              <a:ext uri="{FF2B5EF4-FFF2-40B4-BE49-F238E27FC236}">
                <a16:creationId xmlns:a16="http://schemas.microsoft.com/office/drawing/2014/main" id="{27BB9493-3F20-DC63-ADAE-62B5D6D7E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94C80C5-8C76-1040-9058-48154BD53C1C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>
            <a:extLst>
              <a:ext uri="{FF2B5EF4-FFF2-40B4-BE49-F238E27FC236}">
                <a16:creationId xmlns:a16="http://schemas.microsoft.com/office/drawing/2014/main" id="{8EC2DFD0-0196-6765-7844-052BA141E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Número de ciclos</a:t>
            </a:r>
            <a:endParaRPr lang="en-US" altLang="es-MX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D3AB6C1F-423F-5493-1B17-5632E6D40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El número de ciclos se puede aproximar usando:</a:t>
            </a:r>
          </a:p>
          <a:p>
            <a:pPr eaLnBrk="1" hangingPunct="1"/>
            <a:endParaRPr lang="es-MX" altLang="es-MX"/>
          </a:p>
          <a:p>
            <a:pPr eaLnBrk="1" hangingPunct="1"/>
            <a:endParaRPr lang="es-MX" altLang="es-MX"/>
          </a:p>
          <a:p>
            <a:pPr eaLnBrk="1" hangingPunct="1"/>
            <a:endParaRPr lang="es-MX" altLang="es-MX"/>
          </a:p>
          <a:p>
            <a:pPr eaLnBrk="1" hangingPunct="1"/>
            <a:r>
              <a:rPr lang="es-MX" altLang="es-MX"/>
              <a:t>donde</a:t>
            </a:r>
          </a:p>
          <a:p>
            <a:pPr lvl="1" eaLnBrk="1" hangingPunct="1"/>
            <a:r>
              <a:rPr lang="es-MX" altLang="es-MX"/>
              <a:t>C</a:t>
            </a:r>
            <a:r>
              <a:rPr lang="es-MX" altLang="es-MX" baseline="-25000"/>
              <a:t>i</a:t>
            </a:r>
            <a:r>
              <a:rPr lang="es-MX" altLang="es-MX"/>
              <a:t> es el número de instrucciones de clase </a:t>
            </a:r>
            <a:r>
              <a:rPr lang="es-MX" altLang="es-MX" i="1"/>
              <a:t>i</a:t>
            </a:r>
            <a:r>
              <a:rPr lang="es-MX" altLang="es-MX"/>
              <a:t> ejecutadas.</a:t>
            </a:r>
          </a:p>
          <a:p>
            <a:pPr lvl="1" eaLnBrk="1" hangingPunct="1"/>
            <a:r>
              <a:rPr lang="es-MX" altLang="es-MX"/>
              <a:t>CPI</a:t>
            </a:r>
            <a:r>
              <a:rPr lang="es-MX" altLang="es-MX" baseline="-25000"/>
              <a:t>i</a:t>
            </a:r>
            <a:r>
              <a:rPr lang="es-MX" altLang="es-MX"/>
              <a:t> es el promedio del número de ciclos por instrucción para la clase </a:t>
            </a:r>
            <a:r>
              <a:rPr lang="es-MX" altLang="es-MX" i="1"/>
              <a:t>i</a:t>
            </a:r>
            <a:r>
              <a:rPr lang="es-MX" altLang="es-MX"/>
              <a:t>.</a:t>
            </a:r>
          </a:p>
          <a:p>
            <a:pPr lvl="1" eaLnBrk="1" hangingPunct="1"/>
            <a:r>
              <a:rPr lang="es-MX" altLang="es-MX" i="1"/>
              <a:t>n</a:t>
            </a:r>
            <a:r>
              <a:rPr lang="es-MX" altLang="es-MX"/>
              <a:t> es el número de clases de instrucciones.</a:t>
            </a:r>
            <a:endParaRPr lang="en-US" altLang="es-MX"/>
          </a:p>
        </p:txBody>
      </p:sp>
      <p:sp>
        <p:nvSpPr>
          <p:cNvPr id="88067" name="3 Marcador de fecha">
            <a:extLst>
              <a:ext uri="{FF2B5EF4-FFF2-40B4-BE49-F238E27FC236}">
                <a16:creationId xmlns:a16="http://schemas.microsoft.com/office/drawing/2014/main" id="{FC32026B-1643-2DBE-8E47-AFC049BA363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88068" name="4 Marcador de pie de página">
            <a:extLst>
              <a:ext uri="{FF2B5EF4-FFF2-40B4-BE49-F238E27FC236}">
                <a16:creationId xmlns:a16="http://schemas.microsoft.com/office/drawing/2014/main" id="{E559607C-EFC4-47FC-5529-5367BFF04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88069" name="5 Marcador de número de diapositiva">
            <a:extLst>
              <a:ext uri="{FF2B5EF4-FFF2-40B4-BE49-F238E27FC236}">
                <a16:creationId xmlns:a16="http://schemas.microsoft.com/office/drawing/2014/main" id="{A4E083F8-9FF7-DE72-8A0F-FDE867C42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78430C-791D-8749-AF0C-E20D1889015C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pic>
        <p:nvPicPr>
          <p:cNvPr id="69636" name="Picture 4">
            <a:extLst>
              <a:ext uri="{FF2B5EF4-FFF2-40B4-BE49-F238E27FC236}">
                <a16:creationId xmlns:a16="http://schemas.microsoft.com/office/drawing/2014/main" id="{2E39EBC9-FFF7-955E-FB7B-3FDE1C19D1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667000"/>
            <a:ext cx="47244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>
            <a:extLst>
              <a:ext uri="{FF2B5EF4-FFF2-40B4-BE49-F238E27FC236}">
                <a16:creationId xmlns:a16="http://schemas.microsoft.com/office/drawing/2014/main" id="{29C9B043-C0CB-D860-70B9-32BFDD08C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A8A5F3EC-4E85-1526-B16A-1643A0256704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pPr eaLnBrk="1" hangingPunct="1"/>
            <a:r>
              <a:rPr lang="es-MX" altLang="es-MX"/>
              <a:t>Hay 3 clases de instrucciones: A, B y C, cada una con su propio CPI.</a:t>
            </a:r>
          </a:p>
          <a:p>
            <a:pPr eaLnBrk="1" hangingPunct="1"/>
            <a:endParaRPr lang="en-US" altLang="es-MX" sz="2200"/>
          </a:p>
        </p:txBody>
      </p:sp>
      <p:graphicFrame>
        <p:nvGraphicFramePr>
          <p:cNvPr id="71723" name="Group 43">
            <a:extLst>
              <a:ext uri="{FF2B5EF4-FFF2-40B4-BE49-F238E27FC236}">
                <a16:creationId xmlns:a16="http://schemas.microsoft.com/office/drawing/2014/main" id="{9326FBFC-C201-1A88-3899-913A9794520F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600200" y="3352800"/>
          <a:ext cx="5384800" cy="1550988"/>
        </p:xfrm>
        <a:graphic>
          <a:graphicData uri="http://schemas.openxmlformats.org/drawingml/2006/table">
            <a:tbl>
              <a:tblPr/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7688"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es-ES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nstantia" pitchFamily="18" charset="0"/>
                        </a:rPr>
                        <a:t>CPI por clase</a:t>
                      </a:r>
                      <a:endParaRPr kumimoji="0" lang="en-US" altLang="es-MX" sz="2400" b="1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nstantia" pitchFamily="18" charset="0"/>
                        </a:rPr>
                        <a:t>A</a:t>
                      </a:r>
                      <a:endParaRPr kumimoji="0" lang="en-US" altLang="es-MX" sz="2400" b="1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nstantia" pitchFamily="18" charset="0"/>
                        </a:rPr>
                        <a:t>B</a:t>
                      </a:r>
                      <a:endParaRPr kumimoji="0" lang="en-US" altLang="es-MX" sz="2400" b="1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nstantia" pitchFamily="18" charset="0"/>
                        </a:rPr>
                        <a:t>C</a:t>
                      </a:r>
                      <a:endParaRPr kumimoji="0" lang="en-US" altLang="es-MX" sz="2400" b="1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CPI</a:t>
                      </a:r>
                      <a:endParaRPr kumimoji="0" lang="en-US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1</a:t>
                      </a:r>
                      <a:endParaRPr kumimoji="0" lang="en-US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2</a:t>
                      </a:r>
                      <a:endParaRPr kumimoji="0" lang="en-US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3</a:t>
                      </a:r>
                      <a:endParaRPr kumimoji="0" lang="en-US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0134" name="4 Marcador de fecha">
            <a:extLst>
              <a:ext uri="{FF2B5EF4-FFF2-40B4-BE49-F238E27FC236}">
                <a16:creationId xmlns:a16="http://schemas.microsoft.com/office/drawing/2014/main" id="{416C9A0D-1F5F-0642-9A68-53B320F7E2B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90135" name="5 Marcador de pie de página">
            <a:extLst>
              <a:ext uri="{FF2B5EF4-FFF2-40B4-BE49-F238E27FC236}">
                <a16:creationId xmlns:a16="http://schemas.microsoft.com/office/drawing/2014/main" id="{9EF33047-297E-D6B8-51B1-0030E1FA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90136" name="6 Marcador de número de diapositiva">
            <a:extLst>
              <a:ext uri="{FF2B5EF4-FFF2-40B4-BE49-F238E27FC236}">
                <a16:creationId xmlns:a16="http://schemas.microsoft.com/office/drawing/2014/main" id="{118C2CCD-CB49-E62C-D48F-9B6B7C033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57563AD-7420-4446-A6A4-637EC8642C22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1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>
            <a:extLst>
              <a:ext uri="{FF2B5EF4-FFF2-40B4-BE49-F238E27FC236}">
                <a16:creationId xmlns:a16="http://schemas.microsoft.com/office/drawing/2014/main" id="{51F77D3B-BC1F-C369-5685-D617F3A1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EBA13FD8-2C2B-A99E-A589-AB39754BD400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pPr eaLnBrk="1" hangingPunct="1"/>
            <a:r>
              <a:rPr lang="es-MX" altLang="es-MX"/>
              <a:t>Hay dos secuencias de código, S</a:t>
            </a:r>
            <a:r>
              <a:rPr lang="es-MX" altLang="es-MX" baseline="-25000"/>
              <a:t>1</a:t>
            </a:r>
            <a:r>
              <a:rPr lang="es-MX" altLang="es-MX"/>
              <a:t> y S</a:t>
            </a:r>
            <a:r>
              <a:rPr lang="es-MX" altLang="es-MX" baseline="-25000"/>
              <a:t>2</a:t>
            </a:r>
            <a:r>
              <a:rPr lang="es-MX" altLang="es-MX"/>
              <a:t>, que se quieren comparar.</a:t>
            </a:r>
          </a:p>
          <a:p>
            <a:pPr eaLnBrk="1" hangingPunct="1"/>
            <a:r>
              <a:rPr lang="es-MX" altLang="es-MX"/>
              <a:t>Cada secuencia requiere el siguiente número de instrucciones de cada clase:</a:t>
            </a:r>
          </a:p>
          <a:p>
            <a:pPr eaLnBrk="1" hangingPunct="1"/>
            <a:endParaRPr lang="es-MX" altLang="es-MX" sz="2200"/>
          </a:p>
          <a:p>
            <a:pPr eaLnBrk="1" hangingPunct="1"/>
            <a:endParaRPr lang="es-MX" altLang="es-MX" sz="2200"/>
          </a:p>
          <a:p>
            <a:pPr eaLnBrk="1" hangingPunct="1"/>
            <a:endParaRPr lang="es-MX" altLang="es-MX" sz="2200"/>
          </a:p>
          <a:p>
            <a:pPr eaLnBrk="1" hangingPunct="1"/>
            <a:endParaRPr lang="en-US" altLang="es-MX" sz="2200"/>
          </a:p>
        </p:txBody>
      </p:sp>
      <p:graphicFrame>
        <p:nvGraphicFramePr>
          <p:cNvPr id="74799" name="Group 47">
            <a:extLst>
              <a:ext uri="{FF2B5EF4-FFF2-40B4-BE49-F238E27FC236}">
                <a16:creationId xmlns:a16="http://schemas.microsoft.com/office/drawing/2014/main" id="{F68310B4-6B1D-7840-C92B-CE507C397F5A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914400" y="3962400"/>
          <a:ext cx="7086600" cy="1873250"/>
        </p:xfrm>
        <a:graphic>
          <a:graphicData uri="http://schemas.openxmlformats.org/drawingml/2006/table">
            <a:tbl>
              <a:tblPr/>
              <a:tblGrid>
                <a:gridCol w="1771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nstantia" pitchFamily="18" charset="0"/>
                        </a:rPr>
                        <a:t>Secuencia de código</a:t>
                      </a:r>
                      <a:endParaRPr kumimoji="0" lang="en-US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nstantia" pitchFamily="18" charset="0"/>
                        </a:rPr>
                        <a:t>Número de instrucciones de cada clase</a:t>
                      </a:r>
                      <a:endParaRPr kumimoji="0" lang="en-US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48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nstantia" pitchFamily="18" charset="0"/>
                        </a:rPr>
                        <a:t>A</a:t>
                      </a:r>
                      <a:endParaRPr kumimoji="0" lang="en-US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nstantia" pitchFamily="18" charset="0"/>
                        </a:rPr>
                        <a:t>B</a:t>
                      </a:r>
                      <a:endParaRPr kumimoji="0" lang="en-US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nstantia" pitchFamily="18" charset="0"/>
                        </a:rPr>
                        <a:t>C</a:t>
                      </a:r>
                      <a:endParaRPr kumimoji="0" lang="en-US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0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S</a:t>
                      </a:r>
                      <a:r>
                        <a:rPr kumimoji="0" lang="es-MX" altLang="es-MX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1</a:t>
                      </a:r>
                      <a:endParaRPr kumimoji="0" lang="en-US" altLang="es-MX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2</a:t>
                      </a:r>
                      <a:endParaRPr kumimoji="0" lang="en-US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1</a:t>
                      </a:r>
                      <a:endParaRPr kumimoji="0" lang="en-US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2</a:t>
                      </a:r>
                      <a:endParaRPr kumimoji="0" lang="en-US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4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S</a:t>
                      </a:r>
                      <a:r>
                        <a:rPr kumimoji="0" lang="es-MX" altLang="es-MX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2</a:t>
                      </a:r>
                      <a:endParaRPr kumimoji="0" lang="en-US" altLang="es-MX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4</a:t>
                      </a:r>
                      <a:endParaRPr kumimoji="0" lang="en-US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1</a:t>
                      </a:r>
                      <a:endParaRPr kumimoji="0" lang="en-US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1</a:t>
                      </a:r>
                      <a:endParaRPr kumimoji="0" lang="en-US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2187" name="4 Marcador de fecha">
            <a:extLst>
              <a:ext uri="{FF2B5EF4-FFF2-40B4-BE49-F238E27FC236}">
                <a16:creationId xmlns:a16="http://schemas.microsoft.com/office/drawing/2014/main" id="{D21CEF54-AABD-0138-B36E-FC4A987636B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92188" name="5 Marcador de pie de página">
            <a:extLst>
              <a:ext uri="{FF2B5EF4-FFF2-40B4-BE49-F238E27FC236}">
                <a16:creationId xmlns:a16="http://schemas.microsoft.com/office/drawing/2014/main" id="{F2EFE429-0988-AC8A-A5FE-E9DCCDF08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92189" name="6 Marcador de número de diapositiva">
            <a:extLst>
              <a:ext uri="{FF2B5EF4-FFF2-40B4-BE49-F238E27FC236}">
                <a16:creationId xmlns:a16="http://schemas.microsoft.com/office/drawing/2014/main" id="{D868F8BD-D9F5-0B57-6986-CD44957B1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F7EB2B-5FB4-6246-AC03-9689F7D85B63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4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4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>
            <a:extLst>
              <a:ext uri="{FF2B5EF4-FFF2-40B4-BE49-F238E27FC236}">
                <a16:creationId xmlns:a16="http://schemas.microsoft.com/office/drawing/2014/main" id="{50E1AED9-9803-8AA5-B3EE-449E49FFE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DE687F1E-25C6-1AAF-0505-82A3DCA1F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/>
              <a:t>¿Qué secuencia ejecuta más instrucciones?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/>
              <a:t>¿Qué secuencia es más rápida?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/>
              <a:t>¿Cuál es el CPI de cada secuencia?</a:t>
            </a:r>
            <a:endParaRPr lang="en-US" altLang="es-MX"/>
          </a:p>
        </p:txBody>
      </p:sp>
      <p:sp>
        <p:nvSpPr>
          <p:cNvPr id="94211" name="3 Marcador de fecha">
            <a:extLst>
              <a:ext uri="{FF2B5EF4-FFF2-40B4-BE49-F238E27FC236}">
                <a16:creationId xmlns:a16="http://schemas.microsoft.com/office/drawing/2014/main" id="{877EF326-3102-2BA4-A6E6-73A0DDE179B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94212" name="4 Marcador de pie de página">
            <a:extLst>
              <a:ext uri="{FF2B5EF4-FFF2-40B4-BE49-F238E27FC236}">
                <a16:creationId xmlns:a16="http://schemas.microsoft.com/office/drawing/2014/main" id="{178AFE46-A5AB-0D72-28B8-4A4221517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94213" name="5 Marcador de número de diapositiva">
            <a:extLst>
              <a:ext uri="{FF2B5EF4-FFF2-40B4-BE49-F238E27FC236}">
                <a16:creationId xmlns:a16="http://schemas.microsoft.com/office/drawing/2014/main" id="{6E858A8D-D2B2-2F79-E7D9-4B9927AB3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6A4465-99C2-054D-BFFD-08FFCDF119DB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>
            <a:extLst>
              <a:ext uri="{FF2B5EF4-FFF2-40B4-BE49-F238E27FC236}">
                <a16:creationId xmlns:a16="http://schemas.microsoft.com/office/drawing/2014/main" id="{1E0A6ECC-6635-CF26-BE6D-5C8E50EB6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6A223EE5-A14C-2C2C-0CA1-7306801B3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/>
              <a:t>¿Qué secuencia ejecuta más instrucciones?</a:t>
            </a:r>
          </a:p>
          <a:p>
            <a:pPr marL="495300" indent="-495300" eaLnBrk="1" hangingPunct="1"/>
            <a:endParaRPr lang="es-MX" altLang="es-MX"/>
          </a:p>
          <a:p>
            <a:pPr marL="495300" indent="-495300" eaLnBrk="1" hangingPunct="1">
              <a:buFont typeface="Wingdings 2" pitchFamily="2" charset="2"/>
              <a:buNone/>
            </a:pPr>
            <a:r>
              <a:rPr lang="es-MX" altLang="es-MX"/>
              <a:t>	S</a:t>
            </a:r>
            <a:r>
              <a:rPr lang="es-MX" altLang="es-MX" baseline="-25000"/>
              <a:t>1</a:t>
            </a:r>
            <a:r>
              <a:rPr lang="es-MX" altLang="es-MX"/>
              <a:t> ejecuta 2 + 1 + 2 = 5 instrucciones.</a:t>
            </a:r>
          </a:p>
          <a:p>
            <a:pPr marL="495300" indent="-495300" eaLnBrk="1" hangingPunct="1">
              <a:buFont typeface="Wingdings 2" pitchFamily="2" charset="2"/>
              <a:buNone/>
            </a:pPr>
            <a:r>
              <a:rPr lang="es-MX" altLang="es-MX"/>
              <a:t>	S</a:t>
            </a:r>
            <a:r>
              <a:rPr lang="es-MX" altLang="es-MX" baseline="-25000"/>
              <a:t>2</a:t>
            </a:r>
            <a:r>
              <a:rPr lang="es-MX" altLang="es-MX"/>
              <a:t> ejecuta 4 + 1 + 1 = 6 instrucciones.</a:t>
            </a:r>
          </a:p>
          <a:p>
            <a:pPr marL="495300" indent="-495300" eaLnBrk="1" hangingPunct="1"/>
            <a:endParaRPr lang="es-MX" altLang="es-MX"/>
          </a:p>
          <a:p>
            <a:pPr marL="495300" indent="-495300" eaLnBrk="1" hangingPunct="1"/>
            <a:r>
              <a:rPr lang="es-MX" altLang="es-MX"/>
              <a:t>S</a:t>
            </a:r>
            <a:r>
              <a:rPr lang="es-MX" altLang="es-MX" baseline="-25000"/>
              <a:t>1</a:t>
            </a:r>
            <a:r>
              <a:rPr lang="es-MX" altLang="es-MX"/>
              <a:t> ejecuta menos instrucciones que S</a:t>
            </a:r>
            <a:r>
              <a:rPr lang="es-MX" altLang="es-MX" baseline="-25000"/>
              <a:t>2</a:t>
            </a:r>
            <a:r>
              <a:rPr lang="es-MX" altLang="es-MX"/>
              <a:t>.</a:t>
            </a:r>
          </a:p>
          <a:p>
            <a:pPr marL="495300" indent="-495300" eaLnBrk="1" hangingPunct="1"/>
            <a:endParaRPr lang="en-US" altLang="es-MX"/>
          </a:p>
        </p:txBody>
      </p:sp>
      <p:sp>
        <p:nvSpPr>
          <p:cNvPr id="96259" name="3 Marcador de fecha">
            <a:extLst>
              <a:ext uri="{FF2B5EF4-FFF2-40B4-BE49-F238E27FC236}">
                <a16:creationId xmlns:a16="http://schemas.microsoft.com/office/drawing/2014/main" id="{5F84DFEA-C1D4-DFEF-B350-0B21745FB9C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96260" name="4 Marcador de pie de página">
            <a:extLst>
              <a:ext uri="{FF2B5EF4-FFF2-40B4-BE49-F238E27FC236}">
                <a16:creationId xmlns:a16="http://schemas.microsoft.com/office/drawing/2014/main" id="{BD3D76FE-E07F-AF1C-3138-FA6710D4A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96261" name="5 Marcador de número de diapositiva">
            <a:extLst>
              <a:ext uri="{FF2B5EF4-FFF2-40B4-BE49-F238E27FC236}">
                <a16:creationId xmlns:a16="http://schemas.microsoft.com/office/drawing/2014/main" id="{4ED38879-6354-84D9-1190-B7A79B3E1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AE14A8F-9CD0-2E4F-BE3A-E072468D83DE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>
            <a:extLst>
              <a:ext uri="{FF2B5EF4-FFF2-40B4-BE49-F238E27FC236}">
                <a16:creationId xmlns:a16="http://schemas.microsoft.com/office/drawing/2014/main" id="{7597D234-A37F-2A14-288B-627C59499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8BF98B56-29EC-A89E-D129-E637177B9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95300" eaLnBrk="1" hangingPunct="1">
              <a:buFont typeface="Wingdings 2" pitchFamily="2" charset="2"/>
              <a:buAutoNum type="arabicPeriod" startAt="2"/>
            </a:pPr>
            <a:r>
              <a:rPr lang="es-MX" altLang="es-MX"/>
              <a:t>¿Qué secuencia es más rápida?</a:t>
            </a:r>
          </a:p>
          <a:p>
            <a:pPr marL="495300" indent="-495300" eaLnBrk="1" hangingPunct="1">
              <a:buFont typeface="Wingdings 2" pitchFamily="2" charset="2"/>
              <a:buNone/>
            </a:pPr>
            <a:r>
              <a:rPr lang="es-MX" altLang="es-MX"/>
              <a:t>	es decir, ¿Qué secuencia ejecuta menos ciclos?</a:t>
            </a:r>
          </a:p>
          <a:p>
            <a:pPr marL="495300" indent="-495300" eaLnBrk="1" hangingPunct="1">
              <a:buFont typeface="Wingdings 2" pitchFamily="2" charset="2"/>
              <a:buChar char=""/>
            </a:pPr>
            <a:r>
              <a:rPr lang="es-MX" altLang="es-MX"/>
              <a:t>Se usa la ecuación:</a:t>
            </a:r>
          </a:p>
          <a:p>
            <a:pPr marL="495300" indent="-495300" eaLnBrk="1" hangingPunct="1">
              <a:buFont typeface="Wingdings 2" pitchFamily="2" charset="2"/>
              <a:buNone/>
            </a:pPr>
            <a:endParaRPr lang="es-MX" altLang="es-MX"/>
          </a:p>
          <a:p>
            <a:pPr marL="495300" indent="-495300" eaLnBrk="1" hangingPunct="1">
              <a:buFont typeface="Wingdings 2" pitchFamily="2" charset="2"/>
              <a:buNone/>
            </a:pPr>
            <a:endParaRPr lang="es-MX" altLang="es-MX"/>
          </a:p>
          <a:p>
            <a:pPr marL="495300" indent="-495300" eaLnBrk="1" hangingPunct="1">
              <a:buFont typeface="Wingdings 2" pitchFamily="2" charset="2"/>
              <a:buNone/>
            </a:pPr>
            <a:r>
              <a:rPr lang="es-MX" altLang="es-MX"/>
              <a:t>	Ciclos de S</a:t>
            </a:r>
            <a:r>
              <a:rPr lang="es-MX" altLang="es-MX" baseline="-25000"/>
              <a:t>1</a:t>
            </a:r>
            <a:r>
              <a:rPr lang="es-MX" altLang="es-MX"/>
              <a:t> = (2 x 1) + (1 x 2) + (2 x 3) = 10 ciclos</a:t>
            </a:r>
          </a:p>
          <a:p>
            <a:pPr marL="495300" indent="-495300" eaLnBrk="1" hangingPunct="1">
              <a:buFont typeface="Wingdings 2" pitchFamily="2" charset="2"/>
              <a:buNone/>
            </a:pPr>
            <a:r>
              <a:rPr lang="es-MX" altLang="es-MX"/>
              <a:t>	Ciclos de S</a:t>
            </a:r>
            <a:r>
              <a:rPr lang="es-MX" altLang="es-MX" baseline="-25000"/>
              <a:t>2</a:t>
            </a:r>
            <a:r>
              <a:rPr lang="es-MX" altLang="es-MX"/>
              <a:t> = (4 x 1) + (1 x 2) + (1 x 3) = 9 ciclos</a:t>
            </a:r>
          </a:p>
          <a:p>
            <a:pPr marL="495300" indent="-495300" eaLnBrk="1" hangingPunct="1">
              <a:buFont typeface="Wingdings 2" pitchFamily="2" charset="2"/>
              <a:buNone/>
            </a:pPr>
            <a:endParaRPr lang="es-MX" altLang="es-MX"/>
          </a:p>
          <a:p>
            <a:pPr marL="495300" indent="-495300" eaLnBrk="1" hangingPunct="1">
              <a:buFont typeface="Wingdings 2" pitchFamily="2" charset="2"/>
              <a:buChar char=""/>
            </a:pPr>
            <a:r>
              <a:rPr lang="es-MX" altLang="es-MX"/>
              <a:t>S</a:t>
            </a:r>
            <a:r>
              <a:rPr lang="es-MX" altLang="es-MX" baseline="-25000"/>
              <a:t>2</a:t>
            </a:r>
            <a:r>
              <a:rPr lang="es-MX" altLang="es-MX"/>
              <a:t> es más rápida que S</a:t>
            </a:r>
            <a:r>
              <a:rPr lang="es-MX" altLang="es-MX" baseline="-25000"/>
              <a:t>1</a:t>
            </a:r>
            <a:r>
              <a:rPr lang="es-MX" altLang="es-MX"/>
              <a:t>.</a:t>
            </a:r>
            <a:endParaRPr lang="en-US" altLang="es-MX"/>
          </a:p>
        </p:txBody>
      </p:sp>
      <p:sp>
        <p:nvSpPr>
          <p:cNvPr id="98307" name="3 Marcador de fecha">
            <a:extLst>
              <a:ext uri="{FF2B5EF4-FFF2-40B4-BE49-F238E27FC236}">
                <a16:creationId xmlns:a16="http://schemas.microsoft.com/office/drawing/2014/main" id="{7AFB9DB7-EA30-F151-DAC2-5D4354D5CE1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98308" name="4 Marcador de pie de página">
            <a:extLst>
              <a:ext uri="{FF2B5EF4-FFF2-40B4-BE49-F238E27FC236}">
                <a16:creationId xmlns:a16="http://schemas.microsoft.com/office/drawing/2014/main" id="{6D4B8A5E-B8F1-99CA-685F-04E14EE78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98309" name="5 Marcador de número de diapositiva">
            <a:extLst>
              <a:ext uri="{FF2B5EF4-FFF2-40B4-BE49-F238E27FC236}">
                <a16:creationId xmlns:a16="http://schemas.microsoft.com/office/drawing/2014/main" id="{A1BE26ED-EBCC-8C51-44DC-0B604B5E6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2E141E9-1F83-BB49-879E-2DCD78C9454F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pic>
        <p:nvPicPr>
          <p:cNvPr id="81924" name="Picture 4">
            <a:extLst>
              <a:ext uri="{FF2B5EF4-FFF2-40B4-BE49-F238E27FC236}">
                <a16:creationId xmlns:a16="http://schemas.microsoft.com/office/drawing/2014/main" id="{7769290B-1482-8712-3840-1C7C16D46D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352800"/>
            <a:ext cx="4343400" cy="1011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>
            <a:extLst>
              <a:ext uri="{FF2B5EF4-FFF2-40B4-BE49-F238E27FC236}">
                <a16:creationId xmlns:a16="http://schemas.microsoft.com/office/drawing/2014/main" id="{785B7D15-8C6C-3344-26A0-A8C319DC5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1A896713-73A7-970D-82A4-1399EB41F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95300" eaLnBrk="1" hangingPunct="1">
              <a:buFont typeface="Wingdings 2" pitchFamily="2" charset="2"/>
              <a:buAutoNum type="arabicPeriod" startAt="3"/>
            </a:pPr>
            <a:r>
              <a:rPr lang="es-MX" altLang="es-MX"/>
              <a:t>¿Cuál es el CPI de cada secuencia?</a:t>
            </a:r>
          </a:p>
          <a:p>
            <a:pPr marL="495300" indent="-495300" eaLnBrk="1" hangingPunct="1"/>
            <a:r>
              <a:rPr lang="es-MX" altLang="es-MX"/>
              <a:t>Se usa la ecuación:</a:t>
            </a:r>
          </a:p>
          <a:p>
            <a:pPr marL="495300" indent="-495300" eaLnBrk="1" hangingPunct="1">
              <a:buFont typeface="Wingdings 2" pitchFamily="2" charset="2"/>
              <a:buNone/>
            </a:pPr>
            <a:endParaRPr lang="es-MX" altLang="es-MX" sz="1200"/>
          </a:p>
          <a:p>
            <a:pPr marL="495300" indent="-495300" eaLnBrk="1" hangingPunct="1">
              <a:buFont typeface="Wingdings 2" pitchFamily="2" charset="2"/>
              <a:buNone/>
            </a:pPr>
            <a:r>
              <a:rPr lang="es-MX" altLang="es-MX"/>
              <a:t>		</a:t>
            </a:r>
            <a:r>
              <a:rPr lang="es-MX" altLang="es-MX" sz="2400"/>
              <a:t>CPI = Número de ciclos / Número de instrucciones.</a:t>
            </a:r>
          </a:p>
          <a:p>
            <a:pPr marL="495300" indent="-495300" eaLnBrk="1" hangingPunct="1">
              <a:buFont typeface="Wingdings 2" pitchFamily="2" charset="2"/>
              <a:buNone/>
            </a:pPr>
            <a:endParaRPr lang="es-MX" altLang="es-MX" sz="1200"/>
          </a:p>
          <a:p>
            <a:pPr marL="495300" indent="-495300" eaLnBrk="1" hangingPunct="1"/>
            <a:r>
              <a:rPr lang="es-MX" altLang="es-MX"/>
              <a:t>Para S</a:t>
            </a:r>
            <a:r>
              <a:rPr lang="es-MX" altLang="es-MX" baseline="-25000"/>
              <a:t>1</a:t>
            </a:r>
            <a:r>
              <a:rPr lang="es-MX" altLang="es-MX"/>
              <a:t> CPI = 10 / 5 = 2</a:t>
            </a:r>
          </a:p>
          <a:p>
            <a:pPr marL="495300" indent="-495300" eaLnBrk="1" hangingPunct="1"/>
            <a:r>
              <a:rPr lang="es-MX" altLang="es-MX"/>
              <a:t>Para S</a:t>
            </a:r>
            <a:r>
              <a:rPr lang="es-MX" altLang="es-MX" baseline="-25000"/>
              <a:t>2</a:t>
            </a:r>
            <a:r>
              <a:rPr lang="es-MX" altLang="es-MX"/>
              <a:t> CPI = 9 / 6 = 1.5</a:t>
            </a:r>
            <a:endParaRPr lang="en-US" altLang="es-MX"/>
          </a:p>
        </p:txBody>
      </p:sp>
      <p:sp>
        <p:nvSpPr>
          <p:cNvPr id="100355" name="3 Marcador de fecha">
            <a:extLst>
              <a:ext uri="{FF2B5EF4-FFF2-40B4-BE49-F238E27FC236}">
                <a16:creationId xmlns:a16="http://schemas.microsoft.com/office/drawing/2014/main" id="{243348DE-9460-B906-8FBF-284465D8985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00356" name="4 Marcador de pie de página">
            <a:extLst>
              <a:ext uri="{FF2B5EF4-FFF2-40B4-BE49-F238E27FC236}">
                <a16:creationId xmlns:a16="http://schemas.microsoft.com/office/drawing/2014/main" id="{C193E252-76DE-AE9E-4005-AF08665F2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100357" name="5 Marcador de número de diapositiva">
            <a:extLst>
              <a:ext uri="{FF2B5EF4-FFF2-40B4-BE49-F238E27FC236}">
                <a16:creationId xmlns:a16="http://schemas.microsoft.com/office/drawing/2014/main" id="{CF5929E2-98EE-8540-C2D9-3BCC9C04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828268-2474-8344-8E71-26E3F8437321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D565DB-43A5-40EA-8BAC-BF00D8DFD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MIPS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626E3C-B81F-496E-A81E-3CB1B6012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MIPS – Millones de instrucciones por segundo.</a:t>
            </a:r>
          </a:p>
          <a:p>
            <a:r>
              <a:rPr lang="es-MX" dirty="0"/>
              <a:t>Es una medida alternativa del rendimiento.</a:t>
            </a:r>
          </a:p>
          <a:p>
            <a:r>
              <a:rPr lang="es-MX" dirty="0"/>
              <a:t>Problemas:</a:t>
            </a:r>
          </a:p>
          <a:p>
            <a:pPr marL="514350" indent="-514350">
              <a:buFont typeface="+mj-lt"/>
              <a:buAutoNum type="alphaLcParenR"/>
            </a:pPr>
            <a:r>
              <a:rPr lang="es-MX" dirty="0"/>
              <a:t>Los MIPS no siempre son relevantes, p.e., en servidores de web, de correo o de archivos.</a:t>
            </a:r>
          </a:p>
          <a:p>
            <a:pPr marL="514350" indent="-514350">
              <a:buFont typeface="+mj-lt"/>
              <a:buAutoNum type="alphaLcParenR"/>
            </a:pPr>
            <a:r>
              <a:rPr lang="es-MX" dirty="0"/>
              <a:t>Un programa puede tener varios MIPS dependiendo del compilador utilizado.</a:t>
            </a:r>
          </a:p>
          <a:p>
            <a:pPr marL="514350" indent="-514350">
              <a:buFont typeface="+mj-lt"/>
              <a:buAutoNum type="alphaLcParenR"/>
            </a:pPr>
            <a:r>
              <a:rPr lang="es-MX" dirty="0"/>
              <a:t>Una computadora puede realizar más MIPS que otra y al mismo tiempo ser más lenta.</a:t>
            </a:r>
          </a:p>
          <a:p>
            <a:endParaRPr lang="es-MX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AB93BA-D5C2-49A1-88AA-A0BA0EEEC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721D9F-89A6-41AC-A18B-40D29D61E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C8E3F6-746B-4F47-8760-75100C584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DB64B1-A404-0C44-96FC-D2E3EB54CD36}" type="slidenum">
              <a:rPr lang="pt-BR" altLang="es-MX" smtClean="0"/>
              <a:pPr>
                <a:defRPr/>
              </a:pPr>
              <a:t>38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4004683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3 Marcador de fecha">
            <a:extLst>
              <a:ext uri="{FF2B5EF4-FFF2-40B4-BE49-F238E27FC236}">
                <a16:creationId xmlns:a16="http://schemas.microsoft.com/office/drawing/2014/main" id="{037314B0-D3DE-7C17-C028-6B447E9037B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2226" name="4 Marcador de pie de página">
            <a:extLst>
              <a:ext uri="{FF2B5EF4-FFF2-40B4-BE49-F238E27FC236}">
                <a16:creationId xmlns:a16="http://schemas.microsoft.com/office/drawing/2014/main" id="{CAEEDCAA-2431-F6E0-254F-C0DCF1134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52227" name="5 Marcador de número de diapositiva">
            <a:extLst>
              <a:ext uri="{FF2B5EF4-FFF2-40B4-BE49-F238E27FC236}">
                <a16:creationId xmlns:a16="http://schemas.microsoft.com/office/drawing/2014/main" id="{3D97208A-4F8F-E4ED-122E-3ABA4052C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3C4BD9D-FA40-4745-BDF4-257C51675EE6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52228" name="Rectangle 2">
            <a:extLst>
              <a:ext uri="{FF2B5EF4-FFF2-40B4-BE49-F238E27FC236}">
                <a16:creationId xmlns:a16="http://schemas.microsoft.com/office/drawing/2014/main" id="{1A167C01-0A01-8C2C-606D-C002D2135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MIPS</a:t>
            </a:r>
            <a:endParaRPr lang="es-ES" alt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259" name="Rectangle 3">
                <a:extLst>
                  <a:ext uri="{FF2B5EF4-FFF2-40B4-BE49-F238E27FC236}">
                    <a16:creationId xmlns:a16="http://schemas.microsoft.com/office/drawing/2014/main" id="{E6567140-7CD2-CAC5-5709-02AB86EDAAC8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>
                  <a:buFont typeface="Wingdings 2" panose="05020102010507070707" pitchFamily="18" charset="2"/>
                  <a:buChar char=""/>
                  <a:defRPr/>
                </a:pPr>
                <a:r>
                  <a:rPr lang="es-MX" altLang="es-MX" dirty="0"/>
                  <a:t>Para calcular las IPS (instrucciones por segundo:</a:t>
                </a:r>
              </a:p>
              <a:p>
                <a:pPr marL="0" indent="0" eaLnBrk="1" hangingPunct="1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altLang="es-MX" b="0" i="1" smtClean="0">
                          <a:latin typeface="Cambria Math" panose="02040503050406030204" pitchFamily="18" charset="0"/>
                        </a:rPr>
                        <m:t>𝐼𝑃𝑆</m:t>
                      </m:r>
                      <m:r>
                        <a:rPr lang="es-MX" alt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altLang="es-MX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altLang="es-MX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s-MX" altLang="es-MX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s-MX" altLang="es-MX" dirty="0"/>
              </a:p>
              <a:p>
                <a:pPr eaLnBrk="1" hangingPunct="1">
                  <a:buFont typeface="Wingdings 2" panose="05020102010507070707" pitchFamily="18" charset="2"/>
                  <a:buChar char=""/>
                  <a:defRPr/>
                </a:pPr>
                <a:r>
                  <a:rPr lang="es-MX" altLang="es-MX" dirty="0"/>
                  <a:t>Para calcular los MIPS (millones de IPS):</a:t>
                </a:r>
              </a:p>
              <a:p>
                <a:pPr marL="0" indent="0" eaLnBrk="1" hangingPunct="1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altLang="es-MX" b="0" i="1" smtClean="0">
                          <a:latin typeface="Cambria Math" panose="02040503050406030204" pitchFamily="18" charset="0"/>
                        </a:rPr>
                        <m:t>𝑀𝐼𝑃𝑆</m:t>
                      </m:r>
                      <m:r>
                        <a:rPr lang="es-MX" alt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altLang="es-MX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altLang="es-MX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s-MX" altLang="es-MX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s-MX" alt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s-MX" alt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alt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s-MX" alt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den>
                      </m:f>
                      <m:r>
                        <a:rPr lang="es-MX" alt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altLang="es-MX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altLang="es-MX" b="0" i="1" smtClean="0">
                              <a:latin typeface="Cambria Math" panose="02040503050406030204" pitchFamily="18" charset="0"/>
                            </a:rPr>
                            <m:t>𝐼𝑃𝑆</m:t>
                          </m:r>
                        </m:num>
                        <m:den>
                          <m:r>
                            <a:rPr lang="es-MX" altLang="es-MX" b="0" i="1" smtClean="0">
                              <a:latin typeface="Cambria Math" panose="02040503050406030204" pitchFamily="18" charset="0"/>
                            </a:rPr>
                            <m:t>1000000</m:t>
                          </m:r>
                        </m:den>
                      </m:f>
                    </m:oMath>
                  </m:oMathPara>
                </a14:m>
                <a:endParaRPr lang="es-MX" altLang="es-MX" dirty="0"/>
              </a:p>
              <a:p>
                <a:pPr eaLnBrk="1" hangingPunct="1">
                  <a:buFont typeface="Wingdings 2" panose="05020102010507070707" pitchFamily="18" charset="2"/>
                  <a:buChar char=""/>
                  <a:defRPr/>
                </a:pPr>
                <a:r>
                  <a:rPr lang="es-MX" altLang="es-MX" dirty="0"/>
                  <a:t>Ecuación del tiempo:</a:t>
                </a:r>
              </a:p>
              <a:p>
                <a:pPr marL="0" indent="0" eaLnBrk="1" hangingPunct="1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altLang="es-MX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s-MX" alt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altLang="es-MX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altLang="es-MX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  <m:r>
                            <a:rPr lang="es-MX" alt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s-MX" alt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𝐶𝑃𝐼</m:t>
                          </m:r>
                        </m:num>
                        <m:den>
                          <m:r>
                            <a:rPr lang="es-MX" altLang="es-MX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s-MX" altLang="es-MX" dirty="0"/>
              </a:p>
              <a:p>
                <a:pPr eaLnBrk="1" hangingPunct="1">
                  <a:buFont typeface="Wingdings 2" panose="05020102010507070707" pitchFamily="18" charset="2"/>
                  <a:buChar char=""/>
                  <a:defRPr/>
                </a:pPr>
                <a:r>
                  <a:rPr lang="es-MX" altLang="es-MX" dirty="0"/>
                  <a:t>Se sustituye la ecuación del tiempo en la de MIPS.</a:t>
                </a:r>
              </a:p>
            </p:txBody>
          </p:sp>
        </mc:Choice>
        <mc:Fallback xmlns="">
          <p:sp>
            <p:nvSpPr>
              <p:cNvPr id="96259" name="Rectangle 3">
                <a:extLst>
                  <a:ext uri="{FF2B5EF4-FFF2-40B4-BE49-F238E27FC236}">
                    <a16:creationId xmlns:a16="http://schemas.microsoft.com/office/drawing/2014/main" id="{E6567140-7CD2-CAC5-5709-02AB86EDAA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 l="-889" t="-1248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uiExpand="1" build="p"/>
      <p:bldP spid="96259" grpId="1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Title 1">
            <a:extLst>
              <a:ext uri="{FF2B5EF4-FFF2-40B4-BE49-F238E27FC236}">
                <a16:creationId xmlns:a16="http://schemas.microsoft.com/office/drawing/2014/main" id="{C1CBD610-B3E9-114F-CD52-1ACFF208B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altLang="en-MX"/>
              <a:t>Rendimiento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BD5A3-E661-4482-9615-B14FD0129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Una disminución del tiempo de respuesta implica un aumento de </a:t>
            </a:r>
            <a:r>
              <a:rPr lang="en-US" altLang="es-MX"/>
              <a:t>throughput</a:t>
            </a:r>
            <a:r>
              <a:rPr lang="es-MX" altLang="es-MX"/>
              <a:t>.</a:t>
            </a:r>
          </a:p>
          <a:p>
            <a:pPr eaLnBrk="1" hangingPunct="1"/>
            <a:r>
              <a:rPr lang="es-MX" altLang="es-MX"/>
              <a:t>Pero, un aumento de </a:t>
            </a:r>
            <a:r>
              <a:rPr lang="en-US" altLang="es-MX"/>
              <a:t>throughput</a:t>
            </a:r>
            <a:r>
              <a:rPr lang="es-MX" altLang="es-MX"/>
              <a:t> </a:t>
            </a:r>
            <a:r>
              <a:rPr lang="es-MX" altLang="es-MX">
                <a:solidFill>
                  <a:schemeClr val="tx2"/>
                </a:solidFill>
              </a:rPr>
              <a:t>no</a:t>
            </a:r>
            <a:r>
              <a:rPr lang="es-MX" altLang="es-MX"/>
              <a:t> siempre implica una disminución del tiempo de respuesta.</a:t>
            </a:r>
          </a:p>
          <a:p>
            <a:endParaRPr lang="es-ES_tradnl" altLang="en-MX"/>
          </a:p>
        </p:txBody>
      </p:sp>
      <p:sp>
        <p:nvSpPr>
          <p:cNvPr id="111619" name="Date Placeholder 3">
            <a:extLst>
              <a:ext uri="{FF2B5EF4-FFF2-40B4-BE49-F238E27FC236}">
                <a16:creationId xmlns:a16="http://schemas.microsoft.com/office/drawing/2014/main" id="{18CD79F9-9CBE-386C-CD83-F36DF432E09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11620" name="Footer Placeholder 4">
            <a:extLst>
              <a:ext uri="{FF2B5EF4-FFF2-40B4-BE49-F238E27FC236}">
                <a16:creationId xmlns:a16="http://schemas.microsoft.com/office/drawing/2014/main" id="{4F7CA149-5BDC-A304-A2F9-CA9F53B165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111621" name="Slide Number Placeholder 5">
            <a:extLst>
              <a:ext uri="{FF2B5EF4-FFF2-40B4-BE49-F238E27FC236}">
                <a16:creationId xmlns:a16="http://schemas.microsoft.com/office/drawing/2014/main" id="{B582D562-F7BD-97D1-78B7-776AA458FE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358BA7-D890-4748-B91A-A2F8B099CF10}" type="slidenum">
              <a:rPr lang="pt-BR" altLang="es-MX">
                <a:solidFill>
                  <a:srgbClr val="F30000"/>
                </a:solidFill>
              </a:rPr>
              <a:pPr/>
              <a:t>4</a:t>
            </a:fld>
            <a:endParaRPr lang="pt-BR" altLang="es-MX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22CBFA-CC42-46B4-9543-A342BDDC4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MIPS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97B45611-FDFD-4A06-A021-C246FB1757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𝑀𝐼𝑃𝑆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f>
                            <m:f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𝐶𝑃𝐼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s-MX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den>
                          </m:f>
                        </m:den>
                      </m:f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𝐶𝑃𝐼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MX" dirty="0"/>
              </a:p>
              <a:p>
                <a:r>
                  <a:rPr lang="es-MX" dirty="0"/>
                  <a:t>Un programa puede tener varios </a:t>
                </a:r>
                <a:r>
                  <a:rPr lang="es-MX" dirty="0" err="1"/>
                  <a:t>CPIs</a:t>
                </a:r>
                <a:r>
                  <a:rPr lang="es-MX" dirty="0"/>
                  <a:t>, según el compilador usado, y no tener un solo MIPS.</a:t>
                </a:r>
              </a:p>
              <a:p>
                <a:r>
                  <a:rPr lang="es-MX" dirty="0"/>
                  <a:t>Una computadora puede tener un MIPS mayor que otra y al mismo tiempo ser más lenta.</a:t>
                </a:r>
              </a:p>
              <a:p>
                <a:endParaRPr lang="es-MX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97B45611-FDFD-4A06-A021-C246FB1757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12D2D6-D4F0-4822-AF65-0A773F293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32AA1D-3E76-4F36-984F-82F93E3BE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s-MX"/>
              <a:t>Arquitectura de Computadoras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287D8F-60BD-44E0-9444-66CC67CA0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DB64B1-A404-0C44-96FC-D2E3EB54CD36}" type="slidenum">
              <a:rPr lang="pt-BR" altLang="es-MX" smtClean="0"/>
              <a:pPr>
                <a:defRPr/>
              </a:pPr>
              <a:t>40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416124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1 Título">
            <a:extLst>
              <a:ext uri="{FF2B5EF4-FFF2-40B4-BE49-F238E27FC236}">
                <a16:creationId xmlns:a16="http://schemas.microsoft.com/office/drawing/2014/main" id="{9DFBD64C-7237-21F4-BD0B-58E061398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Ejemplo</a:t>
            </a:r>
          </a:p>
        </p:txBody>
      </p:sp>
      <p:sp>
        <p:nvSpPr>
          <p:cNvPr id="55298" name="3 Marcador de fecha">
            <a:extLst>
              <a:ext uri="{FF2B5EF4-FFF2-40B4-BE49-F238E27FC236}">
                <a16:creationId xmlns:a16="http://schemas.microsoft.com/office/drawing/2014/main" id="{BFA737D1-43E3-88C9-A603-5FA175D4D56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5299" name="4 Marcador de pie de página">
            <a:extLst>
              <a:ext uri="{FF2B5EF4-FFF2-40B4-BE49-F238E27FC236}">
                <a16:creationId xmlns:a16="http://schemas.microsoft.com/office/drawing/2014/main" id="{16AF4C72-2ADD-6323-CB00-1E1D72F72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55300" name="5 Marcador de número de diapositiva">
            <a:extLst>
              <a:ext uri="{FF2B5EF4-FFF2-40B4-BE49-F238E27FC236}">
                <a16:creationId xmlns:a16="http://schemas.microsoft.com/office/drawing/2014/main" id="{93FE2B71-0875-B99E-05B6-CA242A3D4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160778-D632-3645-A33D-F2736AB569D0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20486" name="6 Marcador de contenido">
            <a:extLst>
              <a:ext uri="{FF2B5EF4-FFF2-40B4-BE49-F238E27FC236}">
                <a16:creationId xmlns:a16="http://schemas.microsoft.com/office/drawing/2014/main" id="{75D02DEB-BEF9-BAB9-1983-2AD6A296B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Char char=""/>
              <a:defRPr/>
            </a:pPr>
            <a:endParaRPr lang="es-MX" altLang="es-MX" dirty="0"/>
          </a:p>
          <a:p>
            <a:pPr>
              <a:buFont typeface="Wingdings 2" panose="05020102010507070707" pitchFamily="18" charset="2"/>
              <a:buChar char=""/>
              <a:defRPr/>
            </a:pPr>
            <a:endParaRPr lang="es-MX" altLang="es-MX" dirty="0"/>
          </a:p>
          <a:p>
            <a:pPr>
              <a:buFont typeface="Wingdings 2" panose="05020102010507070707" pitchFamily="18" charset="2"/>
              <a:buChar char=""/>
              <a:defRPr/>
            </a:pPr>
            <a:endParaRPr lang="es-MX" altLang="es-MX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s-MX" altLang="es-MX" dirty="0"/>
          </a:p>
          <a:p>
            <a:pPr>
              <a:buFont typeface="Wingdings 2" panose="05020102010507070707" pitchFamily="18" charset="2"/>
              <a:buChar char=""/>
              <a:defRPr/>
            </a:pPr>
            <a:r>
              <a:rPr lang="es-MX" altLang="es-MX" dirty="0"/>
              <a:t>¿Qué computadora tiene un MIPS mayor?</a:t>
            </a:r>
          </a:p>
          <a:p>
            <a:pPr>
              <a:buFont typeface="Wingdings 2" panose="05020102010507070707" pitchFamily="18" charset="2"/>
              <a:buChar char=""/>
              <a:defRPr/>
            </a:pPr>
            <a:r>
              <a:rPr lang="es-MX" altLang="es-MX" dirty="0"/>
              <a:t>¿Qué computadora es más rápida?</a:t>
            </a:r>
          </a:p>
        </p:txBody>
      </p:sp>
      <p:pic>
        <p:nvPicPr>
          <p:cNvPr id="55302" name="Picture 3">
            <a:extLst>
              <a:ext uri="{FF2B5EF4-FFF2-40B4-BE49-F238E27FC236}">
                <a16:creationId xmlns:a16="http://schemas.microsoft.com/office/drawing/2014/main" id="{2F676AA7-4C7C-3D54-E226-B830C84A0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828800"/>
            <a:ext cx="607218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1 Título">
            <a:extLst>
              <a:ext uri="{FF2B5EF4-FFF2-40B4-BE49-F238E27FC236}">
                <a16:creationId xmlns:a16="http://schemas.microsoft.com/office/drawing/2014/main" id="{E14C57FF-DCED-5F2A-4552-742E51537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Ejemplo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EE1801F1-2A3B-0C79-78FB-FBC4F8B76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Char char=""/>
              <a:defRPr/>
            </a:pPr>
            <a:r>
              <a:rPr lang="es-MX" dirty="0"/>
              <a:t>MIPS = (Velocidad reloj / CPI x 10</a:t>
            </a:r>
            <a:r>
              <a:rPr lang="es-MX" baseline="30000" dirty="0"/>
              <a:t>6</a:t>
            </a:r>
            <a:r>
              <a:rPr lang="es-MX" dirty="0"/>
              <a:t>)</a:t>
            </a:r>
          </a:p>
          <a:p>
            <a:pPr>
              <a:buFont typeface="Wingdings 2" panose="05020102010507070707" pitchFamily="18" charset="2"/>
              <a:buChar char=""/>
              <a:defRPr/>
            </a:pPr>
            <a:r>
              <a:rPr lang="es-MX" dirty="0"/>
              <a:t>Computadora A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s-MX" dirty="0"/>
              <a:t>	MIPS = 4 x 10</a:t>
            </a:r>
            <a:r>
              <a:rPr lang="es-MX" baseline="30000" dirty="0"/>
              <a:t>9</a:t>
            </a:r>
            <a:r>
              <a:rPr lang="es-MX" dirty="0"/>
              <a:t> / (1.0 x 10</a:t>
            </a:r>
            <a:r>
              <a:rPr lang="es-MX" baseline="30000" dirty="0"/>
              <a:t>6</a:t>
            </a:r>
            <a:r>
              <a:rPr lang="es-MX" dirty="0"/>
              <a:t>) = 4 x 10</a:t>
            </a:r>
            <a:r>
              <a:rPr lang="es-MX" baseline="30000" dirty="0"/>
              <a:t>3</a:t>
            </a:r>
          </a:p>
          <a:p>
            <a:pPr>
              <a:buFont typeface="Wingdings 2" panose="05020102010507070707" pitchFamily="18" charset="2"/>
              <a:buChar char=""/>
              <a:defRPr/>
            </a:pPr>
            <a:r>
              <a:rPr lang="es-MX" dirty="0"/>
              <a:t>Computadora B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s-MX" dirty="0"/>
              <a:t>	MIPS = 4 x 10</a:t>
            </a:r>
            <a:r>
              <a:rPr lang="es-MX" baseline="30000" dirty="0"/>
              <a:t>9</a:t>
            </a:r>
            <a:r>
              <a:rPr lang="es-MX" dirty="0"/>
              <a:t> / (1.1 x 10</a:t>
            </a:r>
            <a:r>
              <a:rPr lang="es-MX" baseline="30000" dirty="0"/>
              <a:t>6</a:t>
            </a:r>
            <a:r>
              <a:rPr lang="es-MX" dirty="0"/>
              <a:t>) = 3.6 x 10</a:t>
            </a:r>
            <a:r>
              <a:rPr lang="es-MX" baseline="30000" dirty="0"/>
              <a:t>3</a:t>
            </a:r>
          </a:p>
          <a:p>
            <a:pPr>
              <a:buFont typeface="Wingdings 2" panose="05020102010507070707" pitchFamily="18" charset="2"/>
              <a:buChar char=""/>
              <a:defRPr/>
            </a:pPr>
            <a:endParaRPr lang="es-MX" dirty="0"/>
          </a:p>
          <a:p>
            <a:pPr>
              <a:buFont typeface="Wingdings 2" panose="05020102010507070707" pitchFamily="18" charset="2"/>
              <a:buChar char=""/>
              <a:defRPr/>
            </a:pPr>
            <a:r>
              <a:rPr lang="es-MX" dirty="0"/>
              <a:t>Conclusión: A tiene MIPS mayor.</a:t>
            </a:r>
          </a:p>
          <a:p>
            <a:pPr>
              <a:buFont typeface="Wingdings 2" panose="05020102010507070707" pitchFamily="18" charset="2"/>
              <a:buChar char=""/>
              <a:defRPr/>
            </a:pPr>
            <a:endParaRPr lang="es-MX" dirty="0"/>
          </a:p>
        </p:txBody>
      </p:sp>
      <p:sp>
        <p:nvSpPr>
          <p:cNvPr id="56323" name="3 Marcador de fecha">
            <a:extLst>
              <a:ext uri="{FF2B5EF4-FFF2-40B4-BE49-F238E27FC236}">
                <a16:creationId xmlns:a16="http://schemas.microsoft.com/office/drawing/2014/main" id="{7AE95807-8CB2-FFB5-0768-7A2267E09ED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6324" name="4 Marcador de pie de página">
            <a:extLst>
              <a:ext uri="{FF2B5EF4-FFF2-40B4-BE49-F238E27FC236}">
                <a16:creationId xmlns:a16="http://schemas.microsoft.com/office/drawing/2014/main" id="{AA60A86A-21D2-F5B9-CC7E-F73634373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56325" name="5 Marcador de número de diapositiva">
            <a:extLst>
              <a:ext uri="{FF2B5EF4-FFF2-40B4-BE49-F238E27FC236}">
                <a16:creationId xmlns:a16="http://schemas.microsoft.com/office/drawing/2014/main" id="{9805BF0D-F4D5-E800-174D-B255B3EC4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06EABC-D702-2849-B285-2C29C21E5C9A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1 Título">
            <a:extLst>
              <a:ext uri="{FF2B5EF4-FFF2-40B4-BE49-F238E27FC236}">
                <a16:creationId xmlns:a16="http://schemas.microsoft.com/office/drawing/2014/main" id="{0108FE29-17C0-3708-028F-261ECC9D4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Tiempo de ejecución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6944CC83-9E21-4C47-776E-67DB216E7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Char char=""/>
              <a:defRPr/>
            </a:pPr>
            <a:r>
              <a:rPr lang="es-MX" dirty="0"/>
              <a:t>T = I x CPI / V</a:t>
            </a:r>
          </a:p>
          <a:p>
            <a:pPr>
              <a:buFont typeface="Wingdings 2" panose="05020102010507070707" pitchFamily="18" charset="2"/>
              <a:buChar char=""/>
              <a:defRPr/>
            </a:pPr>
            <a:r>
              <a:rPr lang="es-MX" dirty="0"/>
              <a:t>Computadora A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s-MX" dirty="0"/>
              <a:t>	T = 10 x 10</a:t>
            </a:r>
            <a:r>
              <a:rPr lang="es-MX" baseline="30000" dirty="0"/>
              <a:t>9</a:t>
            </a:r>
            <a:r>
              <a:rPr lang="es-MX" dirty="0"/>
              <a:t> x 1.0 / 4 x 10</a:t>
            </a:r>
            <a:r>
              <a:rPr lang="es-MX" baseline="30000" dirty="0"/>
              <a:t>9</a:t>
            </a:r>
            <a:r>
              <a:rPr lang="es-MX" dirty="0"/>
              <a:t> = 2.5 segundos </a:t>
            </a:r>
          </a:p>
          <a:p>
            <a:pPr>
              <a:buFont typeface="Wingdings 2" panose="05020102010507070707" pitchFamily="18" charset="2"/>
              <a:buChar char=""/>
              <a:defRPr/>
            </a:pPr>
            <a:r>
              <a:rPr lang="es-MX" dirty="0"/>
              <a:t>Computadora B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s-MX" dirty="0"/>
              <a:t>	T = 8 x 10</a:t>
            </a:r>
            <a:r>
              <a:rPr lang="es-MX" baseline="30000" dirty="0"/>
              <a:t>9</a:t>
            </a:r>
            <a:r>
              <a:rPr lang="es-MX" dirty="0"/>
              <a:t> x 1.1 / 4 x 10</a:t>
            </a:r>
            <a:r>
              <a:rPr lang="es-MX" baseline="30000" dirty="0"/>
              <a:t>9</a:t>
            </a:r>
            <a:r>
              <a:rPr lang="es-MX" dirty="0"/>
              <a:t> = 2.2 segundos </a:t>
            </a:r>
          </a:p>
          <a:p>
            <a:pPr>
              <a:buFont typeface="Wingdings 2" panose="05020102010507070707" pitchFamily="18" charset="2"/>
              <a:buChar char=""/>
              <a:defRPr/>
            </a:pPr>
            <a:endParaRPr lang="es-MX" dirty="0"/>
          </a:p>
          <a:p>
            <a:pPr>
              <a:buFont typeface="Wingdings 2" panose="05020102010507070707" pitchFamily="18" charset="2"/>
              <a:buChar char=""/>
              <a:defRPr/>
            </a:pPr>
            <a:r>
              <a:rPr lang="es-MX" dirty="0"/>
              <a:t>Conclusión: B es más rápida.</a:t>
            </a:r>
          </a:p>
          <a:p>
            <a:pPr>
              <a:buFont typeface="Wingdings 2" panose="05020102010507070707" pitchFamily="18" charset="2"/>
              <a:buChar char=""/>
              <a:defRPr/>
            </a:pPr>
            <a:endParaRPr lang="es-MX" dirty="0"/>
          </a:p>
        </p:txBody>
      </p:sp>
      <p:sp>
        <p:nvSpPr>
          <p:cNvPr id="57347" name="3 Marcador de fecha">
            <a:extLst>
              <a:ext uri="{FF2B5EF4-FFF2-40B4-BE49-F238E27FC236}">
                <a16:creationId xmlns:a16="http://schemas.microsoft.com/office/drawing/2014/main" id="{D00731E7-45B6-1B9E-4FEF-3EAADBB7FC5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7348" name="4 Marcador de pie de página">
            <a:extLst>
              <a:ext uri="{FF2B5EF4-FFF2-40B4-BE49-F238E27FC236}">
                <a16:creationId xmlns:a16="http://schemas.microsoft.com/office/drawing/2014/main" id="{7C2C230E-89C8-B313-586E-AC1E6173A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57349" name="5 Marcador de número de diapositiva">
            <a:extLst>
              <a:ext uri="{FF2B5EF4-FFF2-40B4-BE49-F238E27FC236}">
                <a16:creationId xmlns:a16="http://schemas.microsoft.com/office/drawing/2014/main" id="{003FD42F-1356-EC5C-DEB8-F809963B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5DABE1D-FFAD-274A-8C35-3CC5B3CD86B1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1 Título">
            <a:extLst>
              <a:ext uri="{FF2B5EF4-FFF2-40B4-BE49-F238E27FC236}">
                <a16:creationId xmlns:a16="http://schemas.microsoft.com/office/drawing/2014/main" id="{91FFC58C-7BE2-A44F-7680-D48252E01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 dirty="0"/>
              <a:t>La mejor medida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6ABCE96F-0326-D502-8438-42727F324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Char char=""/>
              <a:defRPr/>
            </a:pPr>
            <a:r>
              <a:rPr lang="es-MX" dirty="0"/>
              <a:t>La mejor medida de rendimiento es el tiempo.</a:t>
            </a:r>
          </a:p>
          <a:p>
            <a:pPr>
              <a:buFont typeface="Wingdings 2" panose="05020102010507070707" pitchFamily="18" charset="2"/>
              <a:buChar char=""/>
              <a:defRPr/>
            </a:pPr>
            <a:endParaRPr lang="es-MX" dirty="0"/>
          </a:p>
          <a:p>
            <a:pPr>
              <a:buFont typeface="Wingdings 2" panose="05020102010507070707" pitchFamily="18" charset="2"/>
              <a:buChar char=""/>
              <a:defRPr/>
            </a:pPr>
            <a:endParaRPr lang="es-MX" dirty="0"/>
          </a:p>
          <a:p>
            <a:pPr>
              <a:buFont typeface="Wingdings 2" panose="05020102010507070707" pitchFamily="18" charset="2"/>
              <a:buChar char=""/>
              <a:defRPr/>
            </a:pPr>
            <a:endParaRPr lang="es-MX" dirty="0"/>
          </a:p>
          <a:p>
            <a:pPr>
              <a:buFont typeface="Wingdings 2" panose="05020102010507070707" pitchFamily="18" charset="2"/>
              <a:buChar char=""/>
              <a:defRPr/>
            </a:pPr>
            <a:endParaRPr lang="es-MX" dirty="0"/>
          </a:p>
          <a:p>
            <a:pPr>
              <a:buFont typeface="Wingdings 2" panose="05020102010507070707" pitchFamily="18" charset="2"/>
              <a:buChar char=""/>
              <a:defRPr/>
            </a:pPr>
            <a:r>
              <a:rPr lang="es-MX" sz="1400" b="1"/>
              <a:t>Fuente</a:t>
            </a:r>
            <a:r>
              <a:rPr lang="es-MX" sz="1400" b="1" dirty="0"/>
              <a:t>: COD, p. 52</a:t>
            </a:r>
          </a:p>
        </p:txBody>
      </p:sp>
      <p:sp>
        <p:nvSpPr>
          <p:cNvPr id="58371" name="3 Marcador de fecha">
            <a:extLst>
              <a:ext uri="{FF2B5EF4-FFF2-40B4-BE49-F238E27FC236}">
                <a16:creationId xmlns:a16="http://schemas.microsoft.com/office/drawing/2014/main" id="{806410E5-3006-33B5-1E81-8C3381FBC29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8372" name="4 Marcador de pie de página">
            <a:extLst>
              <a:ext uri="{FF2B5EF4-FFF2-40B4-BE49-F238E27FC236}">
                <a16:creationId xmlns:a16="http://schemas.microsoft.com/office/drawing/2014/main" id="{195DDAC5-4A55-37D8-5E3D-E2C56B706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58373" name="5 Marcador de número de diapositiva">
            <a:extLst>
              <a:ext uri="{FF2B5EF4-FFF2-40B4-BE49-F238E27FC236}">
                <a16:creationId xmlns:a16="http://schemas.microsoft.com/office/drawing/2014/main" id="{4153DB4C-AE42-E9F3-F378-7D3D9FBDB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B81909C-78BD-D943-89BD-96ABBB7A7BAB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pic>
        <p:nvPicPr>
          <p:cNvPr id="58374" name="Picture 2">
            <a:extLst>
              <a:ext uri="{FF2B5EF4-FFF2-40B4-BE49-F238E27FC236}">
                <a16:creationId xmlns:a16="http://schemas.microsoft.com/office/drawing/2014/main" id="{E1501602-B47F-E876-667D-55D4FF47A5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407" y="2552700"/>
            <a:ext cx="70548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>
            <a:extLst>
              <a:ext uri="{FF2B5EF4-FFF2-40B4-BE49-F238E27FC236}">
                <a16:creationId xmlns:a16="http://schemas.microsoft.com/office/drawing/2014/main" id="{0C01F98C-0413-9191-775B-79711A37E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Resumen</a:t>
            </a:r>
            <a:endParaRPr lang="en-US" altLang="es-MX"/>
          </a:p>
        </p:txBody>
      </p:sp>
      <p:sp>
        <p:nvSpPr>
          <p:cNvPr id="102402" name="Rectangle 3">
            <a:extLst>
              <a:ext uri="{FF2B5EF4-FFF2-40B4-BE49-F238E27FC236}">
                <a16:creationId xmlns:a16="http://schemas.microsoft.com/office/drawing/2014/main" id="{27DC15F3-AB1A-6E54-D2B5-961717F10632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pPr eaLnBrk="1" hangingPunct="1"/>
            <a:r>
              <a:rPr lang="es-MX" altLang="es-MX"/>
              <a:t>Los factores básicos del rendimiento de la CPU y sus medidas.</a:t>
            </a:r>
          </a:p>
          <a:p>
            <a:pPr eaLnBrk="1" hangingPunct="1"/>
            <a:endParaRPr lang="en-US" altLang="es-MX"/>
          </a:p>
        </p:txBody>
      </p:sp>
      <p:graphicFrame>
        <p:nvGraphicFramePr>
          <p:cNvPr id="86067" name="Group 51">
            <a:extLst>
              <a:ext uri="{FF2B5EF4-FFF2-40B4-BE49-F238E27FC236}">
                <a16:creationId xmlns:a16="http://schemas.microsoft.com/office/drawing/2014/main" id="{361B3FE4-AC34-2E10-8F47-D370688AB75C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09600" y="2819400"/>
          <a:ext cx="8077200" cy="3276601"/>
        </p:xfrm>
        <a:graphic>
          <a:graphicData uri="http://schemas.openxmlformats.org/drawingml/2006/table">
            <a:tbl>
              <a:tblPr/>
              <a:tblGrid>
                <a:gridCol w="426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37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nstantia" pitchFamily="18" charset="0"/>
                        </a:rPr>
                        <a:t>Componente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nstantia" pitchFamily="18" charset="0"/>
                        </a:rPr>
                        <a:t>Unidad de medida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Tiempo de ejecución de CPU para un programa.</a:t>
                      </a:r>
                      <a:endParaRPr kumimoji="0" lang="en-US" altLang="es-MX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Segundos.</a:t>
                      </a:r>
                      <a:endParaRPr kumimoji="0" lang="en-US" altLang="es-MX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9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Número de instrucciones.</a:t>
                      </a:r>
                      <a:endParaRPr kumimoji="0" lang="en-US" altLang="es-MX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Instrucciones ejecutadas por el programa.</a:t>
                      </a:r>
                      <a:endParaRPr kumimoji="0" lang="en-US" altLang="es-MX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5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Ciclos de reloj por instrucción (CPI).</a:t>
                      </a:r>
                      <a:endParaRPr kumimoji="0" lang="en-US" altLang="es-MX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Número de ciclos de reloj en promedio por instrucción.</a:t>
                      </a:r>
                      <a:endParaRPr kumimoji="0" lang="en-US" altLang="es-MX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4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Periodo de reloj.</a:t>
                      </a:r>
                      <a:endParaRPr kumimoji="0" lang="en-US" altLang="es-MX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Segundos por ciclo de reloj.</a:t>
                      </a:r>
                      <a:endParaRPr kumimoji="0" lang="en-US" altLang="es-MX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423" name="4 Marcador de fecha">
            <a:extLst>
              <a:ext uri="{FF2B5EF4-FFF2-40B4-BE49-F238E27FC236}">
                <a16:creationId xmlns:a16="http://schemas.microsoft.com/office/drawing/2014/main" id="{ABF75F8E-2DB6-3477-922D-7E8C75B239F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02424" name="5 Marcador de pie de página">
            <a:extLst>
              <a:ext uri="{FF2B5EF4-FFF2-40B4-BE49-F238E27FC236}">
                <a16:creationId xmlns:a16="http://schemas.microsoft.com/office/drawing/2014/main" id="{1A6D8214-E3E2-89DF-C6EC-313B3AD06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102425" name="6 Marcador de número de diapositiva">
            <a:extLst>
              <a:ext uri="{FF2B5EF4-FFF2-40B4-BE49-F238E27FC236}">
                <a16:creationId xmlns:a16="http://schemas.microsoft.com/office/drawing/2014/main" id="{DB55557D-88D5-4959-F044-9C658FD93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BAF4BD1-4D04-6D41-9CD8-BC6C3AB9E75E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>
            <a:extLst>
              <a:ext uri="{FF2B5EF4-FFF2-40B4-BE49-F238E27FC236}">
                <a16:creationId xmlns:a16="http://schemas.microsoft.com/office/drawing/2014/main" id="{C1DCF00C-273C-EA3D-B2AF-4D88FBA22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Resumen</a:t>
            </a:r>
            <a:endParaRPr lang="en-US" altLang="es-MX"/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39B3F9BA-1CEC-11C9-2918-468B23367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Sin olvidarse de:</a:t>
            </a:r>
          </a:p>
          <a:p>
            <a:pPr lvl="1" eaLnBrk="1" hangingPunct="1"/>
            <a:r>
              <a:rPr lang="es-MX" altLang="es-MX"/>
              <a:t>Número de ciclos de reloj del programa = número de instrucciones x CPI.</a:t>
            </a:r>
          </a:p>
          <a:p>
            <a:pPr lvl="1" eaLnBrk="1" hangingPunct="1"/>
            <a:r>
              <a:rPr lang="es-MX" altLang="es-MX"/>
              <a:t>Velocidad del reloj = 1 / periodo de reloj.</a:t>
            </a:r>
            <a:endParaRPr lang="en-US" altLang="es-MX"/>
          </a:p>
        </p:txBody>
      </p:sp>
      <p:sp>
        <p:nvSpPr>
          <p:cNvPr id="104451" name="3 Marcador de fecha">
            <a:extLst>
              <a:ext uri="{FF2B5EF4-FFF2-40B4-BE49-F238E27FC236}">
                <a16:creationId xmlns:a16="http://schemas.microsoft.com/office/drawing/2014/main" id="{126B5F82-67D7-63A9-3E4A-EB7654B476C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04452" name="4 Marcador de pie de página">
            <a:extLst>
              <a:ext uri="{FF2B5EF4-FFF2-40B4-BE49-F238E27FC236}">
                <a16:creationId xmlns:a16="http://schemas.microsoft.com/office/drawing/2014/main" id="{E6E80B5B-9EF2-160F-3613-0C77A6FFB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104453" name="5 Marcador de número de diapositiva">
            <a:extLst>
              <a:ext uri="{FF2B5EF4-FFF2-40B4-BE49-F238E27FC236}">
                <a16:creationId xmlns:a16="http://schemas.microsoft.com/office/drawing/2014/main" id="{F01D3C5A-9FF7-FBD0-63DE-4696E56A4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5730C8B-5654-5741-8073-09B186EBF044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2">
            <a:extLst>
              <a:ext uri="{FF2B5EF4-FFF2-40B4-BE49-F238E27FC236}">
                <a16:creationId xmlns:a16="http://schemas.microsoft.com/office/drawing/2014/main" id="{5560F615-C5C6-AB79-DC27-FCE8A94DA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Resumen</a:t>
            </a:r>
            <a:endParaRPr lang="en-US" altLang="es-MX"/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F29250D0-80A7-75F0-AF03-43BB2D352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Al comparar dos computadoras no basta fijarse en una sola medida, hay que ver las 3 al mismo tiempo:</a:t>
            </a:r>
          </a:p>
          <a:p>
            <a:pPr lvl="1" eaLnBrk="1" hangingPunct="1"/>
            <a:r>
              <a:rPr lang="es-MX" altLang="es-MX"/>
              <a:t>Número de instrucciones.</a:t>
            </a:r>
          </a:p>
          <a:p>
            <a:pPr lvl="1" eaLnBrk="1" hangingPunct="1"/>
            <a:r>
              <a:rPr lang="es-MX" altLang="es-MX"/>
              <a:t>CPI.</a:t>
            </a:r>
          </a:p>
          <a:p>
            <a:pPr lvl="1" eaLnBrk="1" hangingPunct="1"/>
            <a:r>
              <a:rPr lang="es-MX" altLang="es-MX"/>
              <a:t>Periodo de reloj.</a:t>
            </a:r>
          </a:p>
          <a:p>
            <a:pPr eaLnBrk="1" hangingPunct="1"/>
            <a:r>
              <a:rPr lang="es-MX" altLang="es-MX"/>
              <a:t>Las 3 medidas juntas forman el tiempo de ejecución de CPU del programa.</a:t>
            </a:r>
            <a:endParaRPr lang="en-US" altLang="es-MX"/>
          </a:p>
        </p:txBody>
      </p:sp>
      <p:sp>
        <p:nvSpPr>
          <p:cNvPr id="106499" name="3 Marcador de fecha">
            <a:extLst>
              <a:ext uri="{FF2B5EF4-FFF2-40B4-BE49-F238E27FC236}">
                <a16:creationId xmlns:a16="http://schemas.microsoft.com/office/drawing/2014/main" id="{6508A1F8-87F6-C0C6-8E13-DD415589120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06500" name="4 Marcador de pie de página">
            <a:extLst>
              <a:ext uri="{FF2B5EF4-FFF2-40B4-BE49-F238E27FC236}">
                <a16:creationId xmlns:a16="http://schemas.microsoft.com/office/drawing/2014/main" id="{707CFF98-C2E5-2072-D304-2C484C110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106501" name="5 Marcador de número de diapositiva">
            <a:extLst>
              <a:ext uri="{FF2B5EF4-FFF2-40B4-BE49-F238E27FC236}">
                <a16:creationId xmlns:a16="http://schemas.microsoft.com/office/drawing/2014/main" id="{D6C12631-0D1E-C6DC-F7C1-645F9F7BD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183CD73-BF2D-FA4F-B921-6171D8AD1B4B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>
            <a:extLst>
              <a:ext uri="{FF2B5EF4-FFF2-40B4-BE49-F238E27FC236}">
                <a16:creationId xmlns:a16="http://schemas.microsoft.com/office/drawing/2014/main" id="{89184E90-1914-D3E7-9B58-42DFC805B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Resumen</a:t>
            </a:r>
            <a:endParaRPr lang="en-US" altLang="es-MX"/>
          </a:p>
        </p:txBody>
      </p:sp>
      <p:sp>
        <p:nvSpPr>
          <p:cNvPr id="108546" name="Rectangle 3">
            <a:extLst>
              <a:ext uri="{FF2B5EF4-FFF2-40B4-BE49-F238E27FC236}">
                <a16:creationId xmlns:a16="http://schemas.microsoft.com/office/drawing/2014/main" id="{03AF1957-AAF2-8C16-AC95-F187C6F360E6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pPr eaLnBrk="1" hangingPunct="1"/>
            <a:r>
              <a:rPr lang="es-MX" altLang="es-MX"/>
              <a:t>Las partes de un programa afectan su tiempo de ejecución.</a:t>
            </a:r>
          </a:p>
          <a:p>
            <a:pPr eaLnBrk="1" hangingPunct="1"/>
            <a:endParaRPr lang="en-US" altLang="es-MX"/>
          </a:p>
        </p:txBody>
      </p:sp>
      <p:graphicFrame>
        <p:nvGraphicFramePr>
          <p:cNvPr id="93227" name="Group 43">
            <a:extLst>
              <a:ext uri="{FF2B5EF4-FFF2-40B4-BE49-F238E27FC236}">
                <a16:creationId xmlns:a16="http://schemas.microsoft.com/office/drawing/2014/main" id="{9812F86C-BF2F-05B6-279A-661565E846A4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295400" y="2895600"/>
          <a:ext cx="5715000" cy="3260988"/>
        </p:xfrm>
        <a:graphic>
          <a:graphicData uri="http://schemas.openxmlformats.org/drawingml/2006/table">
            <a:tbl>
              <a:tblPr/>
              <a:tblGrid>
                <a:gridCol w="2817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7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699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nstantia" pitchFamily="18" charset="0"/>
                        </a:rPr>
                        <a:t>Componente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nstantia" pitchFamily="18" charset="0"/>
                        </a:rPr>
                        <a:t>¿Qué afectan?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77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Algoritmo.</a:t>
                      </a:r>
                      <a:endParaRPr kumimoji="0" lang="en-US" altLang="es-MX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Número de instrucciones.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Tal vez el CPI.</a:t>
                      </a:r>
                      <a:endParaRPr kumimoji="0" lang="en-US" altLang="es-MX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7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Lenguaje de programación.</a:t>
                      </a:r>
                      <a:endParaRPr kumimoji="0" lang="en-US" altLang="es-MX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Número de instrucciones.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CPI.</a:t>
                      </a:r>
                      <a:endParaRPr kumimoji="0" lang="en-US" altLang="es-MX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77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Compilador</a:t>
                      </a:r>
                      <a:endParaRPr kumimoji="0" lang="en-US" altLang="es-MX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Número de instrucciones.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CPI.</a:t>
                      </a:r>
                      <a:endParaRPr kumimoji="0" lang="en-US" altLang="es-MX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036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ISA (conjunto de instrucciones)</a:t>
                      </a:r>
                      <a:endParaRPr kumimoji="0" lang="en-US" altLang="es-MX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 algn="l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 algn="l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Número de instrucciones.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CPI.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Periodo de reloj.</a:t>
                      </a:r>
                      <a:endParaRPr kumimoji="0" lang="en-US" altLang="es-MX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8567" name="4 Marcador de fecha">
            <a:extLst>
              <a:ext uri="{FF2B5EF4-FFF2-40B4-BE49-F238E27FC236}">
                <a16:creationId xmlns:a16="http://schemas.microsoft.com/office/drawing/2014/main" id="{7CC74E13-CFFC-EF75-9195-C21449A5A8D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08568" name="5 Marcador de pie de página">
            <a:extLst>
              <a:ext uri="{FF2B5EF4-FFF2-40B4-BE49-F238E27FC236}">
                <a16:creationId xmlns:a16="http://schemas.microsoft.com/office/drawing/2014/main" id="{4EFDEC94-BE51-791E-7C51-96E6085A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108569" name="6 Marcador de número de diapositiva">
            <a:extLst>
              <a:ext uri="{FF2B5EF4-FFF2-40B4-BE49-F238E27FC236}">
                <a16:creationId xmlns:a16="http://schemas.microsoft.com/office/drawing/2014/main" id="{402C9D40-59C2-6723-0945-5198AEA61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70FA4C6-7E86-F34B-989E-8CA93AADA1AA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48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91FC2E45-E381-ED55-0FFA-B6A0EBDAF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C7709AD-1EEB-9580-F9A0-128690971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Reemplazar CPUs viejas por nuevas disminuye el tiempo de respuesta y aumenta el </a:t>
            </a:r>
            <a:r>
              <a:rPr lang="en-US" altLang="es-MX"/>
              <a:t>throughput</a:t>
            </a:r>
            <a:r>
              <a:rPr lang="es-MX" altLang="es-MX"/>
              <a:t> (cantidad de trabajo hecho).</a:t>
            </a:r>
          </a:p>
          <a:p>
            <a:pPr eaLnBrk="1" hangingPunct="1"/>
            <a:r>
              <a:rPr lang="es-MX" altLang="es-MX"/>
              <a:t>Aumentar el número de computadoras aumenta el </a:t>
            </a:r>
            <a:r>
              <a:rPr lang="en-US" altLang="es-MX"/>
              <a:t>throughput</a:t>
            </a:r>
            <a:r>
              <a:rPr lang="es-MX" altLang="es-MX"/>
              <a:t> pero no disminuye el tiempo de respuesta.</a:t>
            </a:r>
          </a:p>
          <a:p>
            <a:pPr eaLnBrk="1" hangingPunct="1"/>
            <a:r>
              <a:rPr lang="es-MX" altLang="es-MX"/>
              <a:t>A menos que hubiera colas. En este caso, el aumento en el número de computadoras aumenta el </a:t>
            </a:r>
            <a:r>
              <a:rPr lang="en-US" altLang="es-MX"/>
              <a:t>throughput</a:t>
            </a:r>
            <a:r>
              <a:rPr lang="es-MX" altLang="es-MX"/>
              <a:t> </a:t>
            </a:r>
            <a:r>
              <a:rPr lang="es-MX" altLang="es-MX">
                <a:solidFill>
                  <a:schemeClr val="tx2"/>
                </a:solidFill>
              </a:rPr>
              <a:t>y si</a:t>
            </a:r>
            <a:r>
              <a:rPr lang="es-MX" altLang="es-MX"/>
              <a:t> disminuye el tiempo de respuesta.</a:t>
            </a:r>
          </a:p>
          <a:p>
            <a:pPr eaLnBrk="1" hangingPunct="1"/>
            <a:endParaRPr lang="en-US" altLang="es-MX"/>
          </a:p>
        </p:txBody>
      </p:sp>
      <p:sp>
        <p:nvSpPr>
          <p:cNvPr id="34819" name="3 Marcador de fecha">
            <a:extLst>
              <a:ext uri="{FF2B5EF4-FFF2-40B4-BE49-F238E27FC236}">
                <a16:creationId xmlns:a16="http://schemas.microsoft.com/office/drawing/2014/main" id="{F3813CD4-7869-248F-87F5-DC8EF2249DB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4820" name="4 Marcador de pie de página">
            <a:extLst>
              <a:ext uri="{FF2B5EF4-FFF2-40B4-BE49-F238E27FC236}">
                <a16:creationId xmlns:a16="http://schemas.microsoft.com/office/drawing/2014/main" id="{9FD4BA5C-73A9-5C2F-E099-4F4D93125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34821" name="5 Marcador de número de diapositiva">
            <a:extLst>
              <a:ext uri="{FF2B5EF4-FFF2-40B4-BE49-F238E27FC236}">
                <a16:creationId xmlns:a16="http://schemas.microsoft.com/office/drawing/2014/main" id="{322B39A8-F6D2-7FCC-458D-D406D0647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D4ED7BA-6A34-4A40-BC4C-13BBBA9641A6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D664B158-79F6-EB39-A3C1-B99A75D2D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altLang="en-MX"/>
              <a:t>Definición de rendimiento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BAAC9-589F-D163-F42F-087A22FF1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altLang="en-MX"/>
              <a:t>El rendimiento de una computadora se define en base al tiempo de ejecución de un programa en esa computadora.</a:t>
            </a:r>
          </a:p>
          <a:p>
            <a:r>
              <a:rPr lang="es-MX" altLang="es-MX"/>
              <a:t>Para una computadora X su rendimiento es:</a:t>
            </a:r>
          </a:p>
          <a:p>
            <a:endParaRPr lang="es-MX" altLang="es-MX"/>
          </a:p>
          <a:p>
            <a:endParaRPr lang="es-ES_tradnl" altLang="en-MX"/>
          </a:p>
        </p:txBody>
      </p:sp>
      <p:sp>
        <p:nvSpPr>
          <p:cNvPr id="36867" name="Date Placeholder 3">
            <a:extLst>
              <a:ext uri="{FF2B5EF4-FFF2-40B4-BE49-F238E27FC236}">
                <a16:creationId xmlns:a16="http://schemas.microsoft.com/office/drawing/2014/main" id="{0E62B710-7776-6402-4DBF-AE857202171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6868" name="Footer Placeholder 4">
            <a:extLst>
              <a:ext uri="{FF2B5EF4-FFF2-40B4-BE49-F238E27FC236}">
                <a16:creationId xmlns:a16="http://schemas.microsoft.com/office/drawing/2014/main" id="{77B2BA70-550D-2DA1-1149-8AE1426D97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36869" name="Slide Number Placeholder 5">
            <a:extLst>
              <a:ext uri="{FF2B5EF4-FFF2-40B4-BE49-F238E27FC236}">
                <a16:creationId xmlns:a16="http://schemas.microsoft.com/office/drawing/2014/main" id="{CCF41F8C-B55A-EC68-39F0-069DEAB0CC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42D70F-B71E-D047-A2F1-666D41E5FC96}" type="slidenum">
              <a:rPr lang="pt-BR" altLang="es-MX">
                <a:solidFill>
                  <a:srgbClr val="F30000"/>
                </a:solidFill>
              </a:rPr>
              <a:pPr/>
              <a:t>6</a:t>
            </a:fld>
            <a:endParaRPr lang="pt-BR" altLang="es-MX">
              <a:solidFill>
                <a:srgbClr val="F30000"/>
              </a:solidFill>
            </a:endParaRPr>
          </a:p>
        </p:txBody>
      </p:sp>
      <p:graphicFrame>
        <p:nvGraphicFramePr>
          <p:cNvPr id="7" name="Object 7">
            <a:extLst>
              <a:ext uri="{FF2B5EF4-FFF2-40B4-BE49-F238E27FC236}">
                <a16:creationId xmlns:a16="http://schemas.microsoft.com/office/drawing/2014/main" id="{CB757D53-06FF-30DF-7587-C43E96BCE1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0" y="3886200"/>
          <a:ext cx="4775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55003700" imgH="9652000" progId="Equation.3">
                  <p:embed/>
                </p:oleObj>
              </mc:Choice>
              <mc:Fallback>
                <p:oleObj name="Equation" r:id="rId3" imgW="55003700" imgH="9652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886200"/>
                        <a:ext cx="47752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A9F3F840-7114-4EB0-5084-63318E714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Comparación de rendimiento</a:t>
            </a:r>
            <a:endParaRPr lang="en-US" altLang="es-MX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5B3566F-207C-5E86-D773-1F70DBC5CBA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8305800" cy="4389437"/>
          </a:xfrm>
        </p:spPr>
        <p:txBody>
          <a:bodyPr/>
          <a:lstStyle/>
          <a:p>
            <a:pPr eaLnBrk="1" hangingPunct="1"/>
            <a:r>
              <a:rPr lang="es-MX" altLang="es-MX"/>
              <a:t>Dos computadoras, X y Y, se pueden comparar mediante su rendimiento.</a:t>
            </a:r>
          </a:p>
          <a:p>
            <a:pPr eaLnBrk="1" hangingPunct="1"/>
            <a:r>
              <a:rPr lang="es-MX" altLang="es-MX"/>
              <a:t>X tiene mejor rendimiento que Y si:</a:t>
            </a:r>
          </a:p>
          <a:p>
            <a:pPr eaLnBrk="1" hangingPunct="1">
              <a:buFont typeface="Wingdings 2" pitchFamily="2" charset="2"/>
              <a:buNone/>
            </a:pPr>
            <a:endParaRPr lang="es-MX" altLang="es-MX" sz="1200"/>
          </a:p>
          <a:p>
            <a:pPr algn="ctr" eaLnBrk="1" hangingPunct="1">
              <a:buFont typeface="Wingdings 2" pitchFamily="2" charset="2"/>
              <a:buNone/>
            </a:pPr>
            <a:r>
              <a:rPr lang="es-MX" altLang="es-MX" sz="2200"/>
              <a:t>	Rendimiento</a:t>
            </a:r>
            <a:r>
              <a:rPr lang="es-MX" altLang="es-MX" sz="2200" baseline="-25000"/>
              <a:t>X</a:t>
            </a:r>
            <a:r>
              <a:rPr lang="es-MX" altLang="es-MX" sz="2200"/>
              <a:t> </a:t>
            </a:r>
            <a:r>
              <a:rPr lang="en-US" altLang="es-MX" sz="2200"/>
              <a:t>&gt; </a:t>
            </a:r>
            <a:r>
              <a:rPr lang="es-MX" altLang="es-MX" sz="2200"/>
              <a:t>Rendimiento</a:t>
            </a:r>
            <a:r>
              <a:rPr lang="es-MX" altLang="es-MX" sz="2200" baseline="-25000"/>
              <a:t>Y</a:t>
            </a:r>
          </a:p>
          <a:p>
            <a:pPr algn="ctr" eaLnBrk="1" hangingPunct="1">
              <a:buFont typeface="Wingdings 2" pitchFamily="2" charset="2"/>
              <a:buNone/>
            </a:pPr>
            <a:r>
              <a:rPr lang="es-MX" altLang="es-MX" sz="2200"/>
              <a:t>	1 / Tiempo de ejecución</a:t>
            </a:r>
            <a:r>
              <a:rPr lang="es-MX" altLang="es-MX" sz="2200" baseline="-25000"/>
              <a:t>X</a:t>
            </a:r>
            <a:r>
              <a:rPr lang="es-MX" altLang="es-MX" sz="2200"/>
              <a:t> </a:t>
            </a:r>
            <a:r>
              <a:rPr lang="en-US" altLang="es-MX" sz="2200"/>
              <a:t>&gt; </a:t>
            </a:r>
            <a:r>
              <a:rPr lang="es-MX" altLang="es-MX" sz="2200"/>
              <a:t>1 / Tiempo de ejecución</a:t>
            </a:r>
            <a:r>
              <a:rPr lang="es-MX" altLang="es-MX" sz="2200" baseline="-25000"/>
              <a:t>Y</a:t>
            </a:r>
          </a:p>
          <a:p>
            <a:pPr algn="ctr" eaLnBrk="1" hangingPunct="1">
              <a:buFont typeface="Wingdings 2" pitchFamily="2" charset="2"/>
              <a:buNone/>
            </a:pPr>
            <a:r>
              <a:rPr lang="es-MX" altLang="es-MX" sz="2200"/>
              <a:t>	Tiempo de ejecución</a:t>
            </a:r>
            <a:r>
              <a:rPr lang="es-MX" altLang="es-MX" sz="2200" baseline="-25000"/>
              <a:t>X</a:t>
            </a:r>
            <a:r>
              <a:rPr lang="es-MX" altLang="es-MX" sz="2200"/>
              <a:t> &lt; Tiempo de ejecución</a:t>
            </a:r>
            <a:r>
              <a:rPr lang="es-MX" altLang="es-MX" sz="2200" baseline="-25000"/>
              <a:t>Y</a:t>
            </a:r>
          </a:p>
          <a:p>
            <a:pPr eaLnBrk="1" hangingPunct="1">
              <a:buFont typeface="Wingdings 2" pitchFamily="2" charset="2"/>
              <a:buNone/>
            </a:pPr>
            <a:endParaRPr lang="es-MX" altLang="es-MX" sz="1200"/>
          </a:p>
          <a:p>
            <a:pPr eaLnBrk="1" hangingPunct="1"/>
            <a:r>
              <a:rPr lang="es-MX" altLang="es-MX"/>
              <a:t>Es decir, si X es más rápida que Y, entonces se dice que X tiene mejor rendimiento que Y.</a:t>
            </a:r>
            <a:endParaRPr lang="en-US" altLang="es-MX" baseline="-25000"/>
          </a:p>
        </p:txBody>
      </p:sp>
      <p:sp>
        <p:nvSpPr>
          <p:cNvPr id="37891" name="4 Marcador de fecha">
            <a:extLst>
              <a:ext uri="{FF2B5EF4-FFF2-40B4-BE49-F238E27FC236}">
                <a16:creationId xmlns:a16="http://schemas.microsoft.com/office/drawing/2014/main" id="{DBC40C11-5636-09BA-2755-AE4AC8D1431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7892" name="5 Marcador de pie de página">
            <a:extLst>
              <a:ext uri="{FF2B5EF4-FFF2-40B4-BE49-F238E27FC236}">
                <a16:creationId xmlns:a16="http://schemas.microsoft.com/office/drawing/2014/main" id="{CA245DAA-0816-A26C-A932-F3DC11576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37893" name="6 Marcador de número de diapositiva">
            <a:extLst>
              <a:ext uri="{FF2B5EF4-FFF2-40B4-BE49-F238E27FC236}">
                <a16:creationId xmlns:a16="http://schemas.microsoft.com/office/drawing/2014/main" id="{FFCAF8AD-6DDE-B6F6-D052-ACB53FFBC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013AFD1-6E4A-B043-B474-008780B88905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>
            <a:extLst>
              <a:ext uri="{FF2B5EF4-FFF2-40B4-BE49-F238E27FC236}">
                <a16:creationId xmlns:a16="http://schemas.microsoft.com/office/drawing/2014/main" id="{326E4581-BFDF-BDDE-C7AB-F2799B8DA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Rendimiento relativo</a:t>
            </a:r>
            <a:endParaRPr lang="en-US" altLang="es-MX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B5EB8FB-AD69-1A52-0B24-FEC8F2D939D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8153400" cy="4389437"/>
          </a:xfrm>
        </p:spPr>
        <p:txBody>
          <a:bodyPr/>
          <a:lstStyle/>
          <a:p>
            <a:pPr eaLnBrk="1" hangingPunct="1"/>
            <a:r>
              <a:rPr lang="es-MX" altLang="es-MX"/>
              <a:t>“X es n veces más rápida que Y” significa:</a:t>
            </a:r>
          </a:p>
          <a:p>
            <a:pPr eaLnBrk="1" hangingPunct="1">
              <a:buFont typeface="Wingdings 2" pitchFamily="2" charset="2"/>
              <a:buNone/>
            </a:pPr>
            <a:endParaRPr lang="es-MX" altLang="es-MX"/>
          </a:p>
          <a:p>
            <a:pPr eaLnBrk="1" hangingPunct="1">
              <a:buFont typeface="Wingdings 2" pitchFamily="2" charset="2"/>
              <a:buNone/>
            </a:pPr>
            <a:endParaRPr lang="es-MX" altLang="es-MX"/>
          </a:p>
          <a:p>
            <a:pPr eaLnBrk="1" hangingPunct="1"/>
            <a:r>
              <a:rPr lang="es-MX" altLang="es-MX"/>
              <a:t>Alternativamente:</a:t>
            </a:r>
          </a:p>
          <a:p>
            <a:pPr eaLnBrk="1" hangingPunct="1">
              <a:buFont typeface="Wingdings 2" pitchFamily="2" charset="2"/>
              <a:buNone/>
            </a:pPr>
            <a:endParaRPr lang="es-MX" altLang="es-MX"/>
          </a:p>
        </p:txBody>
      </p:sp>
      <p:graphicFrame>
        <p:nvGraphicFramePr>
          <p:cNvPr id="21511" name="Object 7">
            <a:extLst>
              <a:ext uri="{FF2B5EF4-FFF2-40B4-BE49-F238E27FC236}">
                <a16:creationId xmlns:a16="http://schemas.microsoft.com/office/drawing/2014/main" id="{DEE72C3F-3958-75D3-E539-5C7502D6ABEC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2036763" y="2460625"/>
          <a:ext cx="3529012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4" imgW="36868100" imgH="9067800" progId="Equation.3">
                  <p:embed/>
                </p:oleObj>
              </mc:Choice>
              <mc:Fallback>
                <p:oleObj name="Equation" r:id="rId4" imgW="36868100" imgH="9067800" progId="Equation.3">
                  <p:embed/>
                  <p:pic>
                    <p:nvPicPr>
                      <p:cNvPr id="0" name="Object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763" y="2460625"/>
                        <a:ext cx="3529012" cy="86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3" name="Object 9">
            <a:extLst>
              <a:ext uri="{FF2B5EF4-FFF2-40B4-BE49-F238E27FC236}">
                <a16:creationId xmlns:a16="http://schemas.microsoft.com/office/drawing/2014/main" id="{3F396422-7E80-AD44-C9D8-BCBB204B6A14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2009775" y="3983038"/>
          <a:ext cx="3921125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6" imgW="43599100" imgH="9652000" progId="Equation.3">
                  <p:embed/>
                </p:oleObj>
              </mc:Choice>
              <mc:Fallback>
                <p:oleObj name="Equation" r:id="rId6" imgW="43599100" imgH="9652000" progId="Equation.3">
                  <p:embed/>
                  <p:pic>
                    <p:nvPicPr>
                      <p:cNvPr id="0" name="Object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9775" y="3983038"/>
                        <a:ext cx="3921125" cy="86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1" name="5 Marcador de fecha">
            <a:extLst>
              <a:ext uri="{FF2B5EF4-FFF2-40B4-BE49-F238E27FC236}">
                <a16:creationId xmlns:a16="http://schemas.microsoft.com/office/drawing/2014/main" id="{FD694517-C3D6-DAA5-4E11-955CDEC4641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9942" name="6 Marcador de pie de página">
            <a:extLst>
              <a:ext uri="{FF2B5EF4-FFF2-40B4-BE49-F238E27FC236}">
                <a16:creationId xmlns:a16="http://schemas.microsoft.com/office/drawing/2014/main" id="{3A3304B4-DDC4-D24F-BE6E-0520E038D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39943" name="7 Marcador de número de diapositiva">
            <a:extLst>
              <a:ext uri="{FF2B5EF4-FFF2-40B4-BE49-F238E27FC236}">
                <a16:creationId xmlns:a16="http://schemas.microsoft.com/office/drawing/2014/main" id="{EFC29232-D21E-C6E8-9F7F-36D852D09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328EA20-A183-CD40-97C8-6A879838771A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>
            <a:extLst>
              <a:ext uri="{FF2B5EF4-FFF2-40B4-BE49-F238E27FC236}">
                <a16:creationId xmlns:a16="http://schemas.microsoft.com/office/drawing/2014/main" id="{F4B7D056-62B1-1A8B-4EA6-B51BB5058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55C490A-20AF-AAE7-778D-49DE39880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La computadora A corre un programa en 10 segundos y la computadora B en 15 segundos.</a:t>
            </a:r>
          </a:p>
          <a:p>
            <a:pPr eaLnBrk="1" hangingPunct="1">
              <a:buFont typeface="Wingdings 2" pitchFamily="2" charset="2"/>
              <a:buNone/>
            </a:pPr>
            <a:endParaRPr lang="es-MX" altLang="es-MX" sz="1200"/>
          </a:p>
          <a:p>
            <a:pPr algn="ctr" eaLnBrk="1" hangingPunct="1">
              <a:buFont typeface="Wingdings 2" pitchFamily="2" charset="2"/>
              <a:buNone/>
            </a:pPr>
            <a:r>
              <a:rPr lang="es-MX" altLang="es-MX" sz="2200"/>
              <a:t>RendimientoA / RendimientoB =</a:t>
            </a:r>
          </a:p>
          <a:p>
            <a:pPr algn="ctr" eaLnBrk="1" hangingPunct="1">
              <a:buFont typeface="Wingdings 2" pitchFamily="2" charset="2"/>
              <a:buNone/>
            </a:pPr>
            <a:r>
              <a:rPr lang="es-MX" altLang="es-MX" sz="2200"/>
              <a:t>Tiempo de ejecuciónB / Tiempo de ejecuciónA =</a:t>
            </a:r>
          </a:p>
          <a:p>
            <a:pPr algn="ctr" eaLnBrk="1" hangingPunct="1">
              <a:buFont typeface="Wingdings 2" pitchFamily="2" charset="2"/>
              <a:buNone/>
            </a:pPr>
            <a:r>
              <a:rPr lang="es-MX" altLang="es-MX" sz="2200"/>
              <a:t>15 / 10 =</a:t>
            </a:r>
          </a:p>
          <a:p>
            <a:pPr algn="ctr" eaLnBrk="1" hangingPunct="1">
              <a:buFont typeface="Wingdings 2" pitchFamily="2" charset="2"/>
              <a:buNone/>
            </a:pPr>
            <a:r>
              <a:rPr lang="es-MX" altLang="es-MX" sz="2200"/>
              <a:t>1.5</a:t>
            </a:r>
          </a:p>
          <a:p>
            <a:pPr eaLnBrk="1" hangingPunct="1">
              <a:buFont typeface="Wingdings 2" pitchFamily="2" charset="2"/>
              <a:buNone/>
            </a:pPr>
            <a:endParaRPr lang="es-MX" altLang="es-MX" sz="1200">
              <a:latin typeface="Consolas" panose="020B0609020204030204" pitchFamily="49" charset="0"/>
            </a:endParaRPr>
          </a:p>
          <a:p>
            <a:pPr eaLnBrk="1" hangingPunct="1"/>
            <a:r>
              <a:rPr lang="es-MX" altLang="es-MX"/>
              <a:t>Conclusión: A es 1.5 veces más rápida que B.</a:t>
            </a:r>
            <a:endParaRPr lang="en-US" altLang="es-MX"/>
          </a:p>
        </p:txBody>
      </p:sp>
      <p:sp>
        <p:nvSpPr>
          <p:cNvPr id="41987" name="3 Marcador de fecha">
            <a:extLst>
              <a:ext uri="{FF2B5EF4-FFF2-40B4-BE49-F238E27FC236}">
                <a16:creationId xmlns:a16="http://schemas.microsoft.com/office/drawing/2014/main" id="{AA69E594-C16F-CED8-B233-9B1B80FC2FE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1988" name="4 Marcador de pie de página">
            <a:extLst>
              <a:ext uri="{FF2B5EF4-FFF2-40B4-BE49-F238E27FC236}">
                <a16:creationId xmlns:a16="http://schemas.microsoft.com/office/drawing/2014/main" id="{7AEEF0E2-6450-FBD5-23AF-42C77E7B3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41989" name="5 Marcador de número de diapositiva">
            <a:extLst>
              <a:ext uri="{FF2B5EF4-FFF2-40B4-BE49-F238E27FC236}">
                <a16:creationId xmlns:a16="http://schemas.microsoft.com/office/drawing/2014/main" id="{43B2C2F8-C140-0469-7385-10EDCD0C2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63AA0C-F925-7945-8CCE-3162A268FA0A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low">
  <a:themeElements>
    <a:clrScheme name="Personalizado 8">
      <a:dk1>
        <a:srgbClr val="000000"/>
      </a:dk1>
      <a:lt1>
        <a:srgbClr val="FFFFFF"/>
      </a:lt1>
      <a:dk2>
        <a:srgbClr val="FF0000"/>
      </a:dk2>
      <a:lt2>
        <a:srgbClr val="DBF5F9"/>
      </a:lt2>
      <a:accent1>
        <a:srgbClr val="0F6FC6"/>
      </a:accent1>
      <a:accent2>
        <a:srgbClr val="009DD9"/>
      </a:accent2>
      <a:accent3>
        <a:srgbClr val="FFFFFF"/>
      </a:accent3>
      <a:accent4>
        <a:srgbClr val="000000"/>
      </a:accent4>
      <a:accent5>
        <a:srgbClr val="AABBDF"/>
      </a:accent5>
      <a:accent6>
        <a:srgbClr val="008EC4"/>
      </a:accent6>
      <a:hlink>
        <a:srgbClr val="0000FF"/>
      </a:hlink>
      <a:folHlink>
        <a:srgbClr val="0000BF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MX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MX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low 1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ow 2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ow 3">
        <a:dk1>
          <a:srgbClr val="000000"/>
        </a:dk1>
        <a:lt1>
          <a:srgbClr val="FFFFFF"/>
        </a:lt1>
        <a:dk2>
          <a:srgbClr val="FF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Flow">
  <a:themeElements>
    <a:clrScheme name="1_Flow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1_Flow">
      <a:majorFont>
        <a:latin typeface="Calibri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MX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MX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Flow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low 2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low 3">
        <a:dk1>
          <a:srgbClr val="000000"/>
        </a:dk1>
        <a:lt1>
          <a:srgbClr val="FFFFFF"/>
        </a:lt1>
        <a:dk2>
          <a:srgbClr val="FF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1033</TotalTime>
  <Words>2820</Words>
  <Application>Microsoft Office PowerPoint</Application>
  <PresentationFormat>Presentación en pantalla (4:3)</PresentationFormat>
  <Paragraphs>523</Paragraphs>
  <Slides>48</Slides>
  <Notes>39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48</vt:i4>
      </vt:variant>
    </vt:vector>
  </HeadingPairs>
  <TitlesOfParts>
    <vt:vector size="57" baseType="lpstr">
      <vt:lpstr>Arial</vt:lpstr>
      <vt:lpstr>Calibri</vt:lpstr>
      <vt:lpstr>Cambria Math</vt:lpstr>
      <vt:lpstr>Consolas</vt:lpstr>
      <vt:lpstr>Constantia</vt:lpstr>
      <vt:lpstr>Wingdings 2</vt:lpstr>
      <vt:lpstr>Flow</vt:lpstr>
      <vt:lpstr>1_Flow</vt:lpstr>
      <vt:lpstr>Equation</vt:lpstr>
      <vt:lpstr>Rendimiento y sus factores</vt:lpstr>
      <vt:lpstr>Rendimiento</vt:lpstr>
      <vt:lpstr>Rendimiento</vt:lpstr>
      <vt:lpstr>Rendimiento</vt:lpstr>
      <vt:lpstr>Ejemplo</vt:lpstr>
      <vt:lpstr>Definición de rendimiento</vt:lpstr>
      <vt:lpstr>Comparación de rendimiento</vt:lpstr>
      <vt:lpstr>Rendimiento relativo</vt:lpstr>
      <vt:lpstr>Ejemplo</vt:lpstr>
      <vt:lpstr>Tiempo</vt:lpstr>
      <vt:lpstr>Tiempo</vt:lpstr>
      <vt:lpstr>Tiempo</vt:lpstr>
      <vt:lpstr>Reloj</vt:lpstr>
      <vt:lpstr>Rendimiento de la CPU</vt:lpstr>
      <vt:lpstr>Rendimiento de la CPU</vt:lpstr>
      <vt:lpstr>Ejemplo</vt:lpstr>
      <vt:lpstr>Ejemplo</vt:lpstr>
      <vt:lpstr>Ejemplo</vt:lpstr>
      <vt:lpstr>Ciclos de reloj</vt:lpstr>
      <vt:lpstr>CPI</vt:lpstr>
      <vt:lpstr>Ejemplo</vt:lpstr>
      <vt:lpstr>Ejemplo</vt:lpstr>
      <vt:lpstr>Ejemplo</vt:lpstr>
      <vt:lpstr>Ejemplo</vt:lpstr>
      <vt:lpstr>Conclusión del ejemplo</vt:lpstr>
      <vt:lpstr>Rendimiento de la CPU</vt:lpstr>
      <vt:lpstr>Factores del rendimiento</vt:lpstr>
      <vt:lpstr>Factores del rendimiento</vt:lpstr>
      <vt:lpstr>Factores del rendimiento</vt:lpstr>
      <vt:lpstr>Consideraciones</vt:lpstr>
      <vt:lpstr>Número de ciclos</vt:lpstr>
      <vt:lpstr>Ejemplo</vt:lpstr>
      <vt:lpstr>Ejemplo</vt:lpstr>
      <vt:lpstr>Ejemplo</vt:lpstr>
      <vt:lpstr>Ejemplo</vt:lpstr>
      <vt:lpstr>Ejemplo</vt:lpstr>
      <vt:lpstr>Ejemplo</vt:lpstr>
      <vt:lpstr>MIPS</vt:lpstr>
      <vt:lpstr>MIPS</vt:lpstr>
      <vt:lpstr>MIPS</vt:lpstr>
      <vt:lpstr>Ejemplo</vt:lpstr>
      <vt:lpstr>Ejemplo</vt:lpstr>
      <vt:lpstr>Tiempo de ejecución</vt:lpstr>
      <vt:lpstr>La mejor medida</vt:lpstr>
      <vt:lpstr>Resumen</vt:lpstr>
      <vt:lpstr>Resumen</vt:lpstr>
      <vt:lpstr>Resumen</vt:lpstr>
      <vt:lpstr>Resumen</vt:lpstr>
    </vt:vector>
  </TitlesOfParts>
  <Company>The Encapuchado Software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Rendimiento de la CPU y sus factores</dc:title>
  <dc:subject>Arquitectura de Computadoras</dc:subject>
  <dc:creator>TESI</dc:creator>
  <cp:lastModifiedBy>HECTOR ANTONIO VILLA MARTINEZ</cp:lastModifiedBy>
  <cp:revision>20</cp:revision>
  <cp:lastPrinted>2025-01-16T18:47:36Z</cp:lastPrinted>
  <dcterms:created xsi:type="dcterms:W3CDTF">2009-02-01T06:58:11Z</dcterms:created>
  <dcterms:modified xsi:type="dcterms:W3CDTF">2025-01-17T18:57:11Z</dcterms:modified>
</cp:coreProperties>
</file>