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0"/>
  </p:notesMasterIdLst>
  <p:sldIdLst>
    <p:sldId id="257" r:id="rId3"/>
    <p:sldId id="284" r:id="rId4"/>
    <p:sldId id="285" r:id="rId5"/>
    <p:sldId id="286" r:id="rId6"/>
    <p:sldId id="287" r:id="rId7"/>
    <p:sldId id="288" r:id="rId8"/>
    <p:sldId id="289" r:id="rId9"/>
    <p:sldId id="290" r:id="rId10"/>
    <p:sldId id="291" r:id="rId11"/>
    <p:sldId id="292" r:id="rId12"/>
    <p:sldId id="297" r:id="rId13"/>
    <p:sldId id="293" r:id="rId14"/>
    <p:sldId id="298" r:id="rId15"/>
    <p:sldId id="294" r:id="rId16"/>
    <p:sldId id="295" r:id="rId17"/>
    <p:sldId id="296" r:id="rId18"/>
    <p:sldId id="299" r:id="rId19"/>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9"/>
  </p:normalViewPr>
  <p:slideViewPr>
    <p:cSldViewPr>
      <p:cViewPr varScale="1">
        <p:scale>
          <a:sx n="82" d="100"/>
          <a:sy n="82" d="100"/>
        </p:scale>
        <p:origin x="118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a:noFill/>
          </a:ln>
          <a:effectLst/>
        </p:spPr>
        <p:txBody>
          <a:bodyPr vert="horz" wrap="square" lIns="96661" tIns="48331" rIns="96661" bIns="48331" numCol="1" anchor="t" anchorCtr="0" compatLnSpc="1">
            <a:prstTxWarp prst="textNoShape">
              <a:avLst/>
            </a:prstTxWarp>
          </a:bodyPr>
          <a:lstStyle>
            <a:lvl1pPr defTabSz="966788" eaLnBrk="1" hangingPunct="1">
              <a:defRPr sz="1300">
                <a:latin typeface="Arial" charset="0"/>
              </a:defRPr>
            </a:lvl1pPr>
          </a:lstStyle>
          <a:p>
            <a:pPr>
              <a:defRPr/>
            </a:pPr>
            <a:endParaRPr lang="en-US" altLang="es-MX"/>
          </a:p>
        </p:txBody>
      </p:sp>
      <p:sp>
        <p:nvSpPr>
          <p:cNvPr id="3075" name="Rectangle 3"/>
          <p:cNvSpPr>
            <a:spLocks noGrp="1" noChangeArrowheads="1"/>
          </p:cNvSpPr>
          <p:nvPr>
            <p:ph type="dt" idx="1"/>
          </p:nvPr>
        </p:nvSpPr>
        <p:spPr bwMode="auto">
          <a:xfrm>
            <a:off x="4143375" y="0"/>
            <a:ext cx="3170238" cy="479425"/>
          </a:xfrm>
          <a:prstGeom prst="rect">
            <a:avLst/>
          </a:prstGeom>
          <a:noFill/>
          <a:ln>
            <a:noFill/>
          </a:ln>
          <a:effectLst/>
        </p:spPr>
        <p:txBody>
          <a:bodyPr vert="horz" wrap="square" lIns="96661" tIns="48331" rIns="96661" bIns="48331" numCol="1" anchor="t" anchorCtr="0" compatLnSpc="1">
            <a:prstTxWarp prst="textNoShape">
              <a:avLst/>
            </a:prstTxWarp>
          </a:bodyPr>
          <a:lstStyle>
            <a:lvl1pPr algn="r" defTabSz="966788" eaLnBrk="1" hangingPunct="1">
              <a:defRPr sz="1300">
                <a:latin typeface="Arial" charset="0"/>
              </a:defRPr>
            </a:lvl1pPr>
          </a:lstStyle>
          <a:p>
            <a:pPr>
              <a:defRPr/>
            </a:pPr>
            <a:endParaRPr lang="en-US" altLang="es-MX"/>
          </a:p>
        </p:txBody>
      </p:sp>
      <p:sp>
        <p:nvSpPr>
          <p:cNvPr id="27652" name="Rectangle 4"/>
          <p:cNvSpPr>
            <a:spLocks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31838" y="4560888"/>
            <a:ext cx="5851525" cy="4319587"/>
          </a:xfrm>
          <a:prstGeom prst="rect">
            <a:avLst/>
          </a:prstGeom>
          <a:noFill/>
          <a:ln>
            <a:noFill/>
          </a:ln>
          <a:effectLst/>
        </p:spPr>
        <p:txBody>
          <a:bodyPr vert="horz" wrap="square" lIns="96661" tIns="48331" rIns="96661" bIns="48331" numCol="1" anchor="t" anchorCtr="0" compatLnSpc="1">
            <a:prstTxWarp prst="textNoShape">
              <a:avLst/>
            </a:prstTxWarp>
          </a:bodyPr>
          <a:lstStyle/>
          <a:p>
            <a:pPr lvl="0"/>
            <a:r>
              <a:rPr lang="en-US" altLang="es-MX" noProof="0"/>
              <a:t>Click to edit Master text styles</a:t>
            </a:r>
          </a:p>
          <a:p>
            <a:pPr lvl="1"/>
            <a:r>
              <a:rPr lang="en-US" altLang="es-MX" noProof="0"/>
              <a:t>Second level</a:t>
            </a:r>
          </a:p>
          <a:p>
            <a:pPr lvl="2"/>
            <a:r>
              <a:rPr lang="en-US" altLang="es-MX" noProof="0"/>
              <a:t>Third level</a:t>
            </a:r>
          </a:p>
          <a:p>
            <a:pPr lvl="3"/>
            <a:r>
              <a:rPr lang="en-US" altLang="es-MX" noProof="0"/>
              <a:t>Fourth level</a:t>
            </a:r>
          </a:p>
          <a:p>
            <a:pPr lvl="4"/>
            <a:r>
              <a:rPr lang="en-US" altLang="es-MX" noProof="0"/>
              <a:t>Fifth level</a:t>
            </a:r>
          </a:p>
        </p:txBody>
      </p:sp>
      <p:sp>
        <p:nvSpPr>
          <p:cNvPr id="3078" name="Rectangle 6"/>
          <p:cNvSpPr>
            <a:spLocks noGrp="1" noChangeArrowheads="1"/>
          </p:cNvSpPr>
          <p:nvPr>
            <p:ph type="ftr" sz="quarter" idx="4"/>
          </p:nvPr>
        </p:nvSpPr>
        <p:spPr bwMode="auto">
          <a:xfrm>
            <a:off x="0" y="9120188"/>
            <a:ext cx="3170238" cy="479425"/>
          </a:xfrm>
          <a:prstGeom prst="rect">
            <a:avLst/>
          </a:prstGeom>
          <a:noFill/>
          <a:ln>
            <a:noFill/>
          </a:ln>
          <a:effectLst/>
        </p:spPr>
        <p:txBody>
          <a:bodyPr vert="horz" wrap="square" lIns="96661" tIns="48331" rIns="96661" bIns="48331" numCol="1" anchor="b" anchorCtr="0" compatLnSpc="1">
            <a:prstTxWarp prst="textNoShape">
              <a:avLst/>
            </a:prstTxWarp>
          </a:bodyPr>
          <a:lstStyle>
            <a:lvl1pPr defTabSz="966788" eaLnBrk="1" hangingPunct="1">
              <a:defRPr sz="1300">
                <a:latin typeface="Arial" charset="0"/>
              </a:defRPr>
            </a:lvl1pPr>
          </a:lstStyle>
          <a:p>
            <a:pPr>
              <a:defRPr/>
            </a:pPr>
            <a:endParaRPr lang="en-US" altLang="es-MX"/>
          </a:p>
        </p:txBody>
      </p:sp>
      <p:sp>
        <p:nvSpPr>
          <p:cNvPr id="3079" name="Rectangle 7"/>
          <p:cNvSpPr>
            <a:spLocks noGrp="1" noChangeArrowheads="1"/>
          </p:cNvSpPr>
          <p:nvPr>
            <p:ph type="sldNum" sz="quarter" idx="5"/>
          </p:nvPr>
        </p:nvSpPr>
        <p:spPr bwMode="auto">
          <a:xfrm>
            <a:off x="4143375" y="9120188"/>
            <a:ext cx="3170238" cy="479425"/>
          </a:xfrm>
          <a:prstGeom prst="rect">
            <a:avLst/>
          </a:prstGeom>
          <a:noFill/>
          <a:ln>
            <a:noFill/>
          </a:ln>
          <a:effectLst/>
        </p:spPr>
        <p:txBody>
          <a:bodyPr vert="horz" wrap="square" lIns="96661" tIns="48331" rIns="96661" bIns="48331" numCol="1" anchor="b" anchorCtr="0" compatLnSpc="1">
            <a:prstTxWarp prst="textNoShape">
              <a:avLst/>
            </a:prstTxWarp>
          </a:bodyPr>
          <a:lstStyle>
            <a:lvl1pPr algn="r" defTabSz="966788" eaLnBrk="1" hangingPunct="1">
              <a:defRPr sz="1300"/>
            </a:lvl1pPr>
          </a:lstStyle>
          <a:p>
            <a:fld id="{E4194857-09B4-4B9C-B490-3DC89ABC0C02}" type="slidenum">
              <a:rPr lang="en-US" altLang="es-MX"/>
              <a:pPr/>
              <a:t>‹Nº›</a:t>
            </a:fld>
            <a:endParaRPr lang="en-US" altLang="es-MX"/>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C04DCEE-CBB9-4395-BFAB-ECD2BA49C6A6}" type="slidenum">
              <a:rPr lang="en-US" altLang="es-MX" sz="1300"/>
              <a:pPr>
                <a:spcBef>
                  <a:spcPct val="0"/>
                </a:spcBef>
              </a:pPr>
              <a:t>1</a:t>
            </a:fld>
            <a:endParaRPr lang="en-US" altLang="es-MX" sz="1300"/>
          </a:p>
        </p:txBody>
      </p:sp>
      <p:sp>
        <p:nvSpPr>
          <p:cNvPr id="29698" name="Rectangle 2"/>
          <p:cNvSpPr>
            <a:spLocks noRot="1" noChangeArrowheads="1" noTextEdit="1"/>
          </p:cNvSpPr>
          <p:nvPr>
            <p:ph type="sldImg"/>
          </p:nvPr>
        </p:nvSpPr>
        <p:spPr>
          <a:xfrm>
            <a:off x="1258888" y="720725"/>
            <a:ext cx="4799012" cy="3598863"/>
          </a:xfrm>
          <a:ln/>
        </p:spPr>
      </p:sp>
      <p:sp>
        <p:nvSpPr>
          <p:cNvPr id="29699" name="Rectangle 3"/>
          <p:cNvSpPr>
            <a:spLocks noGrp="1" noChangeArrowheads="1"/>
          </p:cNvSpPr>
          <p:nvPr>
            <p:ph type="body" idx="1"/>
          </p:nvPr>
        </p:nvSpPr>
        <p:spPr>
          <a:xfrm>
            <a:off x="731838" y="4559300"/>
            <a:ext cx="5851525" cy="43211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s-MX" altLang="es-MX"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MX"/>
          </a:p>
        </p:txBody>
      </p:sp>
      <p:sp>
        <p:nvSpPr>
          <p:cNvPr id="4" name="Date Placeholder 2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5" name="Footer Placeholder 18"/>
          <p:cNvSpPr>
            <a:spLocks noGrp="1"/>
          </p:cNvSpPr>
          <p:nvPr>
            <p:ph type="ftr" sz="quarter" idx="11"/>
          </p:nvPr>
        </p:nvSpPr>
        <p:spPr/>
        <p:txBody>
          <a:bodyPr/>
          <a:lstStyle>
            <a:lvl1pPr>
              <a:defRPr/>
            </a:lvl1pPr>
          </a:lstStyle>
          <a:p>
            <a:pPr>
              <a:defRPr/>
            </a:pPr>
            <a:r>
              <a:rPr lang="es-ES" altLang="es-MX"/>
              <a:t>Universidad de Sonora</a:t>
            </a:r>
          </a:p>
        </p:txBody>
      </p:sp>
      <p:sp>
        <p:nvSpPr>
          <p:cNvPr id="6" name="Slide Number Placeholder 26"/>
          <p:cNvSpPr>
            <a:spLocks noGrp="1"/>
          </p:cNvSpPr>
          <p:nvPr>
            <p:ph type="sldNum" sz="quarter" idx="12"/>
          </p:nvPr>
        </p:nvSpPr>
        <p:spPr/>
        <p:txBody>
          <a:bodyPr/>
          <a:lstStyle>
            <a:lvl1pPr>
              <a:defRPr/>
            </a:lvl1pPr>
          </a:lstStyle>
          <a:p>
            <a:fld id="{14FE29B5-31B4-41AE-8574-A58C8FB36C5C}" type="slidenum">
              <a:rPr lang="pt-BR" altLang="es-MX"/>
              <a:pPr/>
              <a:t>‹Nº›</a:t>
            </a:fld>
            <a:endParaRPr lang="pt-BR" altLang="es-MX"/>
          </a:p>
        </p:txBody>
      </p:sp>
    </p:spTree>
    <p:extLst>
      <p:ext uri="{BB962C8B-B14F-4D97-AF65-F5344CB8AC3E}">
        <p14:creationId xmlns:p14="http://schemas.microsoft.com/office/powerpoint/2010/main" val="67714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Date Placeholder 2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5" name="Footer Placeholder 18"/>
          <p:cNvSpPr>
            <a:spLocks noGrp="1"/>
          </p:cNvSpPr>
          <p:nvPr>
            <p:ph type="ftr" sz="quarter" idx="11"/>
          </p:nvPr>
        </p:nvSpPr>
        <p:spPr/>
        <p:txBody>
          <a:bodyPr/>
          <a:lstStyle>
            <a:lvl1pPr>
              <a:defRPr/>
            </a:lvl1pPr>
          </a:lstStyle>
          <a:p>
            <a:pPr>
              <a:defRPr/>
            </a:pPr>
            <a:r>
              <a:rPr lang="es-ES" altLang="es-MX"/>
              <a:t>Universidad de Sonora</a:t>
            </a:r>
          </a:p>
        </p:txBody>
      </p:sp>
      <p:sp>
        <p:nvSpPr>
          <p:cNvPr id="6" name="Slide Number Placeholder 26"/>
          <p:cNvSpPr>
            <a:spLocks noGrp="1"/>
          </p:cNvSpPr>
          <p:nvPr>
            <p:ph type="sldNum" sz="quarter" idx="12"/>
          </p:nvPr>
        </p:nvSpPr>
        <p:spPr/>
        <p:txBody>
          <a:bodyPr/>
          <a:lstStyle>
            <a:lvl1pPr>
              <a:defRPr/>
            </a:lvl1pPr>
          </a:lstStyle>
          <a:p>
            <a:fld id="{F3C78184-5A2A-4F0C-AEBA-696AA8B42CD0}" type="slidenum">
              <a:rPr lang="pt-BR" altLang="es-MX"/>
              <a:pPr/>
              <a:t>‹Nº›</a:t>
            </a:fld>
            <a:endParaRPr lang="pt-BR" altLang="es-MX"/>
          </a:p>
        </p:txBody>
      </p:sp>
    </p:spTree>
    <p:extLst>
      <p:ext uri="{BB962C8B-B14F-4D97-AF65-F5344CB8AC3E}">
        <p14:creationId xmlns:p14="http://schemas.microsoft.com/office/powerpoint/2010/main" val="808229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704850"/>
            <a:ext cx="2057400" cy="5619750"/>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704850"/>
            <a:ext cx="6019800" cy="56197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Date Placeholder 2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5" name="Footer Placeholder 18"/>
          <p:cNvSpPr>
            <a:spLocks noGrp="1"/>
          </p:cNvSpPr>
          <p:nvPr>
            <p:ph type="ftr" sz="quarter" idx="11"/>
          </p:nvPr>
        </p:nvSpPr>
        <p:spPr/>
        <p:txBody>
          <a:bodyPr/>
          <a:lstStyle>
            <a:lvl1pPr>
              <a:defRPr/>
            </a:lvl1pPr>
          </a:lstStyle>
          <a:p>
            <a:pPr>
              <a:defRPr/>
            </a:pPr>
            <a:r>
              <a:rPr lang="es-ES" altLang="es-MX"/>
              <a:t>Universidad de Sonora</a:t>
            </a:r>
          </a:p>
        </p:txBody>
      </p:sp>
      <p:sp>
        <p:nvSpPr>
          <p:cNvPr id="6" name="Slide Number Placeholder 26"/>
          <p:cNvSpPr>
            <a:spLocks noGrp="1"/>
          </p:cNvSpPr>
          <p:nvPr>
            <p:ph type="sldNum" sz="quarter" idx="12"/>
          </p:nvPr>
        </p:nvSpPr>
        <p:spPr/>
        <p:txBody>
          <a:bodyPr/>
          <a:lstStyle>
            <a:lvl1pPr>
              <a:defRPr/>
            </a:lvl1pPr>
          </a:lstStyle>
          <a:p>
            <a:fld id="{5BC4788F-7CDB-4482-A2F4-85D91974EC51}" type="slidenum">
              <a:rPr lang="pt-BR" altLang="es-MX"/>
              <a:pPr/>
              <a:t>‹Nº›</a:t>
            </a:fld>
            <a:endParaRPr lang="pt-BR" altLang="es-MX"/>
          </a:p>
        </p:txBody>
      </p:sp>
    </p:spTree>
    <p:extLst>
      <p:ext uri="{BB962C8B-B14F-4D97-AF65-F5344CB8AC3E}">
        <p14:creationId xmlns:p14="http://schemas.microsoft.com/office/powerpoint/2010/main" val="174987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5"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grpSp>
        <p:nvGrpSpPr>
          <p:cNvPr id="6" name="Group 1"/>
          <p:cNvGrpSpPr>
            <a:grpSpLocks/>
          </p:cNvGrpSpPr>
          <p:nvPr/>
        </p:nvGrpSpPr>
        <p:grpSpPr bwMode="auto">
          <a:xfrm>
            <a:off x="-19050" y="203200"/>
            <a:ext cx="9180513" cy="647700"/>
            <a:chOff x="-19045" y="216550"/>
            <a:chExt cx="9180548" cy="649224"/>
          </a:xfrm>
        </p:grpSpPr>
        <p:sp>
          <p:nvSpPr>
            <p:cNvPr id="7"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8"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endParaRPr>
            </a:p>
          </p:txBody>
        </p:sp>
      </p:grpSp>
      <p:sp>
        <p:nvSpPr>
          <p:cNvPr id="13316" name="Title Placeholder 8"/>
          <p:cNvSpPr>
            <a:spLocks noGrp="1"/>
          </p:cNvSpPr>
          <p:nvPr>
            <p:ph type="ctrTitle"/>
          </p:nvPr>
        </p:nvSpPr>
        <p:spPr>
          <a:xfrm>
            <a:off x="685800" y="2130425"/>
            <a:ext cx="7772400" cy="1470025"/>
          </a:xfrm>
        </p:spPr>
        <p:txBody>
          <a:bodyPr/>
          <a:lstStyle>
            <a:lvl1pPr>
              <a:defRPr/>
            </a:lvl1pPr>
          </a:lstStyle>
          <a:p>
            <a:pPr lvl="0"/>
            <a:r>
              <a:rPr lang="en-US" altLang="es-MX" noProof="0"/>
              <a:t>Click to edit Master title style</a:t>
            </a:r>
          </a:p>
        </p:txBody>
      </p:sp>
      <p:sp>
        <p:nvSpPr>
          <p:cNvPr id="13317" name="Text Placeholder 29"/>
          <p:cNvSpPr>
            <a:spLocks noGrp="1"/>
          </p:cNvSpPr>
          <p:nvPr>
            <p:ph type="subTitle" idx="1"/>
          </p:nvPr>
        </p:nvSpPr>
        <p:spPr>
          <a:xfrm>
            <a:off x="1371600" y="3886200"/>
            <a:ext cx="6400800" cy="1752600"/>
          </a:xfrm>
        </p:spPr>
        <p:txBody>
          <a:bodyPr/>
          <a:lstStyle>
            <a:lvl1pPr marL="0" indent="0" algn="ctr">
              <a:buFont typeface="Wingdings 2" pitchFamily="18" charset="2"/>
              <a:buNone/>
              <a:defRPr/>
            </a:lvl1pPr>
          </a:lstStyle>
          <a:p>
            <a:pPr lvl="0"/>
            <a:r>
              <a:rPr lang="en-US" altLang="es-MX" noProof="0"/>
              <a:t>Click to edit Master subtitle style</a:t>
            </a:r>
          </a:p>
        </p:txBody>
      </p:sp>
      <p:sp>
        <p:nvSpPr>
          <p:cNvPr id="9" name="Date Placeholder 9"/>
          <p:cNvSpPr>
            <a:spLocks noGrp="1"/>
          </p:cNvSpPr>
          <p:nvPr>
            <p:ph type="dt" sz="half" idx="10"/>
          </p:nvPr>
        </p:nvSpPr>
        <p:spPr>
          <a:xfrm>
            <a:off x="457200" y="6245225"/>
            <a:ext cx="2133600" cy="476250"/>
          </a:xfrm>
        </p:spPr>
        <p:txBody>
          <a:bodyPr/>
          <a:lstStyle>
            <a:lvl1pPr>
              <a:defRPr/>
            </a:lvl1pPr>
          </a:lstStyle>
          <a:p>
            <a:pPr>
              <a:defRPr/>
            </a:pPr>
            <a:r>
              <a:rPr lang="en-US" altLang="es-MX"/>
              <a:t>Universidad de Sonora</a:t>
            </a:r>
            <a:endParaRPr lang="es-ES" altLang="es-MX"/>
          </a:p>
        </p:txBody>
      </p:sp>
      <p:sp>
        <p:nvSpPr>
          <p:cNvPr id="10" name="Footer Placeholder 21"/>
          <p:cNvSpPr>
            <a:spLocks noGrp="1"/>
          </p:cNvSpPr>
          <p:nvPr>
            <p:ph type="ftr" sz="quarter" idx="11"/>
          </p:nvPr>
        </p:nvSpPr>
        <p:spPr>
          <a:xfrm>
            <a:off x="3124200" y="6245225"/>
            <a:ext cx="2895600" cy="476250"/>
          </a:xfrm>
        </p:spPr>
        <p:txBody>
          <a:bodyPr/>
          <a:lstStyle>
            <a:lvl1pPr>
              <a:defRPr/>
            </a:lvl1pPr>
          </a:lstStyle>
          <a:p>
            <a:pPr>
              <a:defRPr/>
            </a:pPr>
            <a:r>
              <a:rPr lang="es-ES" altLang="es-MX"/>
              <a:t>Universidad de Sonora</a:t>
            </a:r>
          </a:p>
        </p:txBody>
      </p:sp>
      <p:sp>
        <p:nvSpPr>
          <p:cNvPr id="11" name="Slide Number Placeholder 17"/>
          <p:cNvSpPr>
            <a:spLocks noGrp="1"/>
          </p:cNvSpPr>
          <p:nvPr>
            <p:ph type="sldNum" sz="quarter" idx="12"/>
          </p:nvPr>
        </p:nvSpPr>
        <p:spPr>
          <a:xfrm>
            <a:off x="6553200" y="6245225"/>
            <a:ext cx="2133600" cy="476250"/>
          </a:xfrm>
        </p:spPr>
        <p:txBody>
          <a:bodyPr/>
          <a:lstStyle>
            <a:lvl1pPr>
              <a:defRPr/>
            </a:lvl1pPr>
          </a:lstStyle>
          <a:p>
            <a:fld id="{D1766F3B-1B16-4DE1-83A9-E6E6B9694D14}" type="slidenum">
              <a:rPr lang="pt-BR" altLang="es-MX"/>
              <a:pPr/>
              <a:t>‹Nº›</a:t>
            </a:fld>
            <a:endParaRPr lang="pt-BR" altLang="es-MX"/>
          </a:p>
        </p:txBody>
      </p:sp>
    </p:spTree>
    <p:extLst>
      <p:ext uri="{BB962C8B-B14F-4D97-AF65-F5344CB8AC3E}">
        <p14:creationId xmlns:p14="http://schemas.microsoft.com/office/powerpoint/2010/main" val="973034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5"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6" name="Slide Number Placeholder 17"/>
          <p:cNvSpPr>
            <a:spLocks noGrp="1"/>
          </p:cNvSpPr>
          <p:nvPr>
            <p:ph type="sldNum" sz="quarter" idx="12"/>
          </p:nvPr>
        </p:nvSpPr>
        <p:spPr/>
        <p:txBody>
          <a:bodyPr/>
          <a:lstStyle>
            <a:lvl1pPr>
              <a:defRPr/>
            </a:lvl1pPr>
          </a:lstStyle>
          <a:p>
            <a:fld id="{E6F49094-F755-4CF3-A73C-A13BB9C946EC}" type="slidenum">
              <a:rPr lang="pt-BR" altLang="es-MX"/>
              <a:pPr/>
              <a:t>‹Nº›</a:t>
            </a:fld>
            <a:endParaRPr lang="pt-BR" altLang="es-MX"/>
          </a:p>
        </p:txBody>
      </p:sp>
    </p:spTree>
    <p:extLst>
      <p:ext uri="{BB962C8B-B14F-4D97-AF65-F5344CB8AC3E}">
        <p14:creationId xmlns:p14="http://schemas.microsoft.com/office/powerpoint/2010/main" val="2251560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5"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6" name="Slide Number Placeholder 17"/>
          <p:cNvSpPr>
            <a:spLocks noGrp="1"/>
          </p:cNvSpPr>
          <p:nvPr>
            <p:ph type="sldNum" sz="quarter" idx="12"/>
          </p:nvPr>
        </p:nvSpPr>
        <p:spPr/>
        <p:txBody>
          <a:bodyPr/>
          <a:lstStyle>
            <a:lvl1pPr>
              <a:defRPr/>
            </a:lvl1pPr>
          </a:lstStyle>
          <a:p>
            <a:fld id="{76235649-BB1C-4AD0-8AAE-F704B39B430C}" type="slidenum">
              <a:rPr lang="pt-BR" altLang="es-MX"/>
              <a:pPr/>
              <a:t>‹Nº›</a:t>
            </a:fld>
            <a:endParaRPr lang="pt-BR" altLang="es-MX"/>
          </a:p>
        </p:txBody>
      </p:sp>
    </p:spTree>
    <p:extLst>
      <p:ext uri="{BB962C8B-B14F-4D97-AF65-F5344CB8AC3E}">
        <p14:creationId xmlns:p14="http://schemas.microsoft.com/office/powerpoint/2010/main" val="24249296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6"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7" name="Slide Number Placeholder 17"/>
          <p:cNvSpPr>
            <a:spLocks noGrp="1"/>
          </p:cNvSpPr>
          <p:nvPr>
            <p:ph type="sldNum" sz="quarter" idx="12"/>
          </p:nvPr>
        </p:nvSpPr>
        <p:spPr/>
        <p:txBody>
          <a:bodyPr/>
          <a:lstStyle>
            <a:lvl1pPr>
              <a:defRPr/>
            </a:lvl1pPr>
          </a:lstStyle>
          <a:p>
            <a:fld id="{586CA3C2-56DA-4725-A6B1-F9B0B5515354}" type="slidenum">
              <a:rPr lang="pt-BR" altLang="es-MX"/>
              <a:pPr/>
              <a:t>‹Nº›</a:t>
            </a:fld>
            <a:endParaRPr lang="pt-BR" altLang="es-MX"/>
          </a:p>
        </p:txBody>
      </p:sp>
    </p:spTree>
    <p:extLst>
      <p:ext uri="{BB962C8B-B14F-4D97-AF65-F5344CB8AC3E}">
        <p14:creationId xmlns:p14="http://schemas.microsoft.com/office/powerpoint/2010/main" val="3556856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8"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9" name="Slide Number Placeholder 17"/>
          <p:cNvSpPr>
            <a:spLocks noGrp="1"/>
          </p:cNvSpPr>
          <p:nvPr>
            <p:ph type="sldNum" sz="quarter" idx="12"/>
          </p:nvPr>
        </p:nvSpPr>
        <p:spPr/>
        <p:txBody>
          <a:bodyPr/>
          <a:lstStyle>
            <a:lvl1pPr>
              <a:defRPr/>
            </a:lvl1pPr>
          </a:lstStyle>
          <a:p>
            <a:fld id="{BF9EBD4D-9676-410F-B1C2-C937D889BDC7}" type="slidenum">
              <a:rPr lang="pt-BR" altLang="es-MX"/>
              <a:pPr/>
              <a:t>‹Nº›</a:t>
            </a:fld>
            <a:endParaRPr lang="pt-BR" altLang="es-MX"/>
          </a:p>
        </p:txBody>
      </p:sp>
    </p:spTree>
    <p:extLst>
      <p:ext uri="{BB962C8B-B14F-4D97-AF65-F5344CB8AC3E}">
        <p14:creationId xmlns:p14="http://schemas.microsoft.com/office/powerpoint/2010/main" val="3902219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4"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5" name="Slide Number Placeholder 17"/>
          <p:cNvSpPr>
            <a:spLocks noGrp="1"/>
          </p:cNvSpPr>
          <p:nvPr>
            <p:ph type="sldNum" sz="quarter" idx="12"/>
          </p:nvPr>
        </p:nvSpPr>
        <p:spPr/>
        <p:txBody>
          <a:bodyPr/>
          <a:lstStyle>
            <a:lvl1pPr>
              <a:defRPr/>
            </a:lvl1pPr>
          </a:lstStyle>
          <a:p>
            <a:fld id="{EF2A01E9-B019-49D0-8838-896A6547E4B5}" type="slidenum">
              <a:rPr lang="pt-BR" altLang="es-MX"/>
              <a:pPr/>
              <a:t>‹Nº›</a:t>
            </a:fld>
            <a:endParaRPr lang="pt-BR" altLang="es-MX"/>
          </a:p>
        </p:txBody>
      </p:sp>
    </p:spTree>
    <p:extLst>
      <p:ext uri="{BB962C8B-B14F-4D97-AF65-F5344CB8AC3E}">
        <p14:creationId xmlns:p14="http://schemas.microsoft.com/office/powerpoint/2010/main" val="1825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3"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4" name="Slide Number Placeholder 17"/>
          <p:cNvSpPr>
            <a:spLocks noGrp="1"/>
          </p:cNvSpPr>
          <p:nvPr>
            <p:ph type="sldNum" sz="quarter" idx="12"/>
          </p:nvPr>
        </p:nvSpPr>
        <p:spPr/>
        <p:txBody>
          <a:bodyPr/>
          <a:lstStyle>
            <a:lvl1pPr>
              <a:defRPr/>
            </a:lvl1pPr>
          </a:lstStyle>
          <a:p>
            <a:fld id="{E7A6A438-91B2-4A66-B081-A52A99EE376C}" type="slidenum">
              <a:rPr lang="pt-BR" altLang="es-MX"/>
              <a:pPr/>
              <a:t>‹Nº›</a:t>
            </a:fld>
            <a:endParaRPr lang="pt-BR" altLang="es-MX"/>
          </a:p>
        </p:txBody>
      </p:sp>
    </p:spTree>
    <p:extLst>
      <p:ext uri="{BB962C8B-B14F-4D97-AF65-F5344CB8AC3E}">
        <p14:creationId xmlns:p14="http://schemas.microsoft.com/office/powerpoint/2010/main" val="16899777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6"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7" name="Slide Number Placeholder 17"/>
          <p:cNvSpPr>
            <a:spLocks noGrp="1"/>
          </p:cNvSpPr>
          <p:nvPr>
            <p:ph type="sldNum" sz="quarter" idx="12"/>
          </p:nvPr>
        </p:nvSpPr>
        <p:spPr/>
        <p:txBody>
          <a:bodyPr/>
          <a:lstStyle>
            <a:lvl1pPr>
              <a:defRPr/>
            </a:lvl1pPr>
          </a:lstStyle>
          <a:p>
            <a:fld id="{F723D7E2-CFAC-40BC-ACC7-C715CE6C95BF}" type="slidenum">
              <a:rPr lang="pt-BR" altLang="es-MX"/>
              <a:pPr/>
              <a:t>‹Nº›</a:t>
            </a:fld>
            <a:endParaRPr lang="pt-BR" altLang="es-MX"/>
          </a:p>
        </p:txBody>
      </p:sp>
    </p:spTree>
    <p:extLst>
      <p:ext uri="{BB962C8B-B14F-4D97-AF65-F5344CB8AC3E}">
        <p14:creationId xmlns:p14="http://schemas.microsoft.com/office/powerpoint/2010/main" val="4779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Date Placeholder 2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5" name="Footer Placeholder 18"/>
          <p:cNvSpPr>
            <a:spLocks noGrp="1"/>
          </p:cNvSpPr>
          <p:nvPr>
            <p:ph type="ftr" sz="quarter" idx="11"/>
          </p:nvPr>
        </p:nvSpPr>
        <p:spPr/>
        <p:txBody>
          <a:bodyPr/>
          <a:lstStyle>
            <a:lvl1pPr>
              <a:defRPr/>
            </a:lvl1pPr>
          </a:lstStyle>
          <a:p>
            <a:pPr>
              <a:defRPr/>
            </a:pPr>
            <a:r>
              <a:rPr lang="es-ES" altLang="es-MX"/>
              <a:t>Universidad de Sonora</a:t>
            </a:r>
          </a:p>
        </p:txBody>
      </p:sp>
      <p:sp>
        <p:nvSpPr>
          <p:cNvPr id="6" name="Slide Number Placeholder 26"/>
          <p:cNvSpPr>
            <a:spLocks noGrp="1"/>
          </p:cNvSpPr>
          <p:nvPr>
            <p:ph type="sldNum" sz="quarter" idx="12"/>
          </p:nvPr>
        </p:nvSpPr>
        <p:spPr/>
        <p:txBody>
          <a:bodyPr/>
          <a:lstStyle>
            <a:lvl1pPr>
              <a:defRPr/>
            </a:lvl1pPr>
          </a:lstStyle>
          <a:p>
            <a:fld id="{4794410D-C30B-46FF-AE00-E0286AB54D3F}" type="slidenum">
              <a:rPr lang="pt-BR" altLang="es-MX"/>
              <a:pPr/>
              <a:t>‹Nº›</a:t>
            </a:fld>
            <a:endParaRPr lang="pt-BR" altLang="es-MX"/>
          </a:p>
        </p:txBody>
      </p:sp>
    </p:spTree>
    <p:extLst>
      <p:ext uri="{BB962C8B-B14F-4D97-AF65-F5344CB8AC3E}">
        <p14:creationId xmlns:p14="http://schemas.microsoft.com/office/powerpoint/2010/main" val="29129413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6"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7" name="Slide Number Placeholder 17"/>
          <p:cNvSpPr>
            <a:spLocks noGrp="1"/>
          </p:cNvSpPr>
          <p:nvPr>
            <p:ph type="sldNum" sz="quarter" idx="12"/>
          </p:nvPr>
        </p:nvSpPr>
        <p:spPr/>
        <p:txBody>
          <a:bodyPr/>
          <a:lstStyle>
            <a:lvl1pPr>
              <a:defRPr/>
            </a:lvl1pPr>
          </a:lstStyle>
          <a:p>
            <a:fld id="{64EFFA11-E28D-4C31-B217-997886134879}" type="slidenum">
              <a:rPr lang="pt-BR" altLang="es-MX"/>
              <a:pPr/>
              <a:t>‹Nº›</a:t>
            </a:fld>
            <a:endParaRPr lang="pt-BR" altLang="es-MX"/>
          </a:p>
        </p:txBody>
      </p:sp>
    </p:spTree>
    <p:extLst>
      <p:ext uri="{BB962C8B-B14F-4D97-AF65-F5344CB8AC3E}">
        <p14:creationId xmlns:p14="http://schemas.microsoft.com/office/powerpoint/2010/main" val="39789438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5"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6" name="Slide Number Placeholder 17"/>
          <p:cNvSpPr>
            <a:spLocks noGrp="1"/>
          </p:cNvSpPr>
          <p:nvPr>
            <p:ph type="sldNum" sz="quarter" idx="12"/>
          </p:nvPr>
        </p:nvSpPr>
        <p:spPr/>
        <p:txBody>
          <a:bodyPr/>
          <a:lstStyle>
            <a:lvl1pPr>
              <a:defRPr/>
            </a:lvl1pPr>
          </a:lstStyle>
          <a:p>
            <a:fld id="{84639CAD-9EFA-4A3E-961F-55BCC67B3C6C}" type="slidenum">
              <a:rPr lang="pt-BR" altLang="es-MX"/>
              <a:pPr/>
              <a:t>‹Nº›</a:t>
            </a:fld>
            <a:endParaRPr lang="pt-BR" altLang="es-MX"/>
          </a:p>
        </p:txBody>
      </p:sp>
    </p:spTree>
    <p:extLst>
      <p:ext uri="{BB962C8B-B14F-4D97-AF65-F5344CB8AC3E}">
        <p14:creationId xmlns:p14="http://schemas.microsoft.com/office/powerpoint/2010/main" val="40226260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704850"/>
            <a:ext cx="2057400" cy="5619750"/>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704850"/>
            <a:ext cx="6019800" cy="56197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5"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6" name="Slide Number Placeholder 17"/>
          <p:cNvSpPr>
            <a:spLocks noGrp="1"/>
          </p:cNvSpPr>
          <p:nvPr>
            <p:ph type="sldNum" sz="quarter" idx="12"/>
          </p:nvPr>
        </p:nvSpPr>
        <p:spPr/>
        <p:txBody>
          <a:bodyPr/>
          <a:lstStyle>
            <a:lvl1pPr>
              <a:defRPr/>
            </a:lvl1pPr>
          </a:lstStyle>
          <a:p>
            <a:fld id="{7900FE55-274E-4A34-9122-CBA0067AD8C8}" type="slidenum">
              <a:rPr lang="pt-BR" altLang="es-MX"/>
              <a:pPr/>
              <a:t>‹Nº›</a:t>
            </a:fld>
            <a:endParaRPr lang="pt-BR" altLang="es-MX"/>
          </a:p>
        </p:txBody>
      </p:sp>
    </p:spTree>
    <p:extLst>
      <p:ext uri="{BB962C8B-B14F-4D97-AF65-F5344CB8AC3E}">
        <p14:creationId xmlns:p14="http://schemas.microsoft.com/office/powerpoint/2010/main" val="36549417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850"/>
            <a:ext cx="8229600" cy="1143000"/>
          </a:xfrm>
        </p:spPr>
        <p:txBody>
          <a:bodyPr/>
          <a:lstStyle/>
          <a:p>
            <a:r>
              <a:rPr lang="es-ES"/>
              <a:t>Haga clic para modificar el estilo de título del patrón</a:t>
            </a:r>
            <a:endParaRPr lang="es-MX"/>
          </a:p>
        </p:txBody>
      </p:sp>
      <p:sp>
        <p:nvSpPr>
          <p:cNvPr id="3" name="2 Marcador de texto"/>
          <p:cNvSpPr>
            <a:spLocks noGrp="1"/>
          </p:cNvSpPr>
          <p:nvPr>
            <p:ph type="body" sz="half" idx="1"/>
          </p:nvPr>
        </p:nvSpPr>
        <p:spPr>
          <a:xfrm>
            <a:off x="457200" y="1935163"/>
            <a:ext cx="4038600" cy="438943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935163"/>
            <a:ext cx="4038600" cy="438943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6"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7" name="Slide Number Placeholder 17"/>
          <p:cNvSpPr>
            <a:spLocks noGrp="1"/>
          </p:cNvSpPr>
          <p:nvPr>
            <p:ph type="sldNum" sz="quarter" idx="12"/>
          </p:nvPr>
        </p:nvSpPr>
        <p:spPr/>
        <p:txBody>
          <a:bodyPr/>
          <a:lstStyle>
            <a:lvl1pPr>
              <a:defRPr/>
            </a:lvl1pPr>
          </a:lstStyle>
          <a:p>
            <a:fld id="{82F4DCD9-A810-4872-92E7-D0E1DE4323C5}" type="slidenum">
              <a:rPr lang="pt-BR" altLang="es-MX"/>
              <a:pPr/>
              <a:t>‹Nº›</a:t>
            </a:fld>
            <a:endParaRPr lang="pt-BR" altLang="es-MX"/>
          </a:p>
        </p:txBody>
      </p:sp>
    </p:spTree>
    <p:extLst>
      <p:ext uri="{BB962C8B-B14F-4D97-AF65-F5344CB8AC3E}">
        <p14:creationId xmlns:p14="http://schemas.microsoft.com/office/powerpoint/2010/main" val="3061043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850"/>
            <a:ext cx="8229600" cy="1143000"/>
          </a:xfrm>
        </p:spPr>
        <p:txBody>
          <a:bodyPr/>
          <a:lstStyle/>
          <a:p>
            <a:r>
              <a:rPr lang="es-ES"/>
              <a:t>Haga clic para modificar el estilo de título del patrón</a:t>
            </a:r>
            <a:endParaRPr lang="es-MX"/>
          </a:p>
        </p:txBody>
      </p:sp>
      <p:sp>
        <p:nvSpPr>
          <p:cNvPr id="3" name="2 Marcador de texto"/>
          <p:cNvSpPr>
            <a:spLocks noGrp="1"/>
          </p:cNvSpPr>
          <p:nvPr>
            <p:ph type="body" sz="half" idx="1"/>
          </p:nvPr>
        </p:nvSpPr>
        <p:spPr>
          <a:xfrm>
            <a:off x="457200" y="1935163"/>
            <a:ext cx="4038600" cy="438943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quarter" idx="2"/>
          </p:nvPr>
        </p:nvSpPr>
        <p:spPr>
          <a:xfrm>
            <a:off x="4648200" y="1935163"/>
            <a:ext cx="4038600" cy="211772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contenido"/>
          <p:cNvSpPr>
            <a:spLocks noGrp="1"/>
          </p:cNvSpPr>
          <p:nvPr>
            <p:ph sz="quarter" idx="3"/>
          </p:nvPr>
        </p:nvSpPr>
        <p:spPr>
          <a:xfrm>
            <a:off x="4648200" y="4205288"/>
            <a:ext cx="4038600" cy="211931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Date Placeholder 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7" name="Footer Placeholder 21"/>
          <p:cNvSpPr>
            <a:spLocks noGrp="1"/>
          </p:cNvSpPr>
          <p:nvPr>
            <p:ph type="ftr" sz="quarter" idx="11"/>
          </p:nvPr>
        </p:nvSpPr>
        <p:spPr/>
        <p:txBody>
          <a:bodyPr/>
          <a:lstStyle>
            <a:lvl1pPr>
              <a:defRPr/>
            </a:lvl1pPr>
          </a:lstStyle>
          <a:p>
            <a:pPr>
              <a:defRPr/>
            </a:pPr>
            <a:r>
              <a:rPr lang="es-ES" altLang="es-MX"/>
              <a:t>Universidad de Sonora</a:t>
            </a:r>
          </a:p>
        </p:txBody>
      </p:sp>
      <p:sp>
        <p:nvSpPr>
          <p:cNvPr id="8" name="Slide Number Placeholder 17"/>
          <p:cNvSpPr>
            <a:spLocks noGrp="1"/>
          </p:cNvSpPr>
          <p:nvPr>
            <p:ph type="sldNum" sz="quarter" idx="12"/>
          </p:nvPr>
        </p:nvSpPr>
        <p:spPr/>
        <p:txBody>
          <a:bodyPr/>
          <a:lstStyle>
            <a:lvl1pPr>
              <a:defRPr/>
            </a:lvl1pPr>
          </a:lstStyle>
          <a:p>
            <a:fld id="{08A1A05F-E6AB-4F6C-811B-6EBE44EA2614}" type="slidenum">
              <a:rPr lang="pt-BR" altLang="es-MX"/>
              <a:pPr/>
              <a:t>‹Nº›</a:t>
            </a:fld>
            <a:endParaRPr lang="pt-BR" altLang="es-MX"/>
          </a:p>
        </p:txBody>
      </p:sp>
    </p:spTree>
    <p:extLst>
      <p:ext uri="{BB962C8B-B14F-4D97-AF65-F5344CB8AC3E}">
        <p14:creationId xmlns:p14="http://schemas.microsoft.com/office/powerpoint/2010/main" val="728714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Date Placeholder 2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5" name="Footer Placeholder 18"/>
          <p:cNvSpPr>
            <a:spLocks noGrp="1"/>
          </p:cNvSpPr>
          <p:nvPr>
            <p:ph type="ftr" sz="quarter" idx="11"/>
          </p:nvPr>
        </p:nvSpPr>
        <p:spPr/>
        <p:txBody>
          <a:bodyPr/>
          <a:lstStyle>
            <a:lvl1pPr>
              <a:defRPr/>
            </a:lvl1pPr>
          </a:lstStyle>
          <a:p>
            <a:pPr>
              <a:defRPr/>
            </a:pPr>
            <a:r>
              <a:rPr lang="es-ES" altLang="es-MX"/>
              <a:t>Universidad de Sonora</a:t>
            </a:r>
          </a:p>
        </p:txBody>
      </p:sp>
      <p:sp>
        <p:nvSpPr>
          <p:cNvPr id="6" name="Slide Number Placeholder 26"/>
          <p:cNvSpPr>
            <a:spLocks noGrp="1"/>
          </p:cNvSpPr>
          <p:nvPr>
            <p:ph type="sldNum" sz="quarter" idx="12"/>
          </p:nvPr>
        </p:nvSpPr>
        <p:spPr/>
        <p:txBody>
          <a:bodyPr/>
          <a:lstStyle>
            <a:lvl1pPr>
              <a:defRPr/>
            </a:lvl1pPr>
          </a:lstStyle>
          <a:p>
            <a:fld id="{8C1CBC05-E171-43C6-ADF4-4ADC8F71A4F1}" type="slidenum">
              <a:rPr lang="pt-BR" altLang="es-MX"/>
              <a:pPr/>
              <a:t>‹Nº›</a:t>
            </a:fld>
            <a:endParaRPr lang="pt-BR" altLang="es-MX"/>
          </a:p>
        </p:txBody>
      </p:sp>
    </p:spTree>
    <p:extLst>
      <p:ext uri="{BB962C8B-B14F-4D97-AF65-F5344CB8AC3E}">
        <p14:creationId xmlns:p14="http://schemas.microsoft.com/office/powerpoint/2010/main" val="3840935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Date Placeholder 2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6" name="Footer Placeholder 18"/>
          <p:cNvSpPr>
            <a:spLocks noGrp="1"/>
          </p:cNvSpPr>
          <p:nvPr>
            <p:ph type="ftr" sz="quarter" idx="11"/>
          </p:nvPr>
        </p:nvSpPr>
        <p:spPr/>
        <p:txBody>
          <a:bodyPr/>
          <a:lstStyle>
            <a:lvl1pPr>
              <a:defRPr/>
            </a:lvl1pPr>
          </a:lstStyle>
          <a:p>
            <a:pPr>
              <a:defRPr/>
            </a:pPr>
            <a:r>
              <a:rPr lang="es-ES" altLang="es-MX"/>
              <a:t>Universidad de Sonora</a:t>
            </a:r>
          </a:p>
        </p:txBody>
      </p:sp>
      <p:sp>
        <p:nvSpPr>
          <p:cNvPr id="7" name="Slide Number Placeholder 26"/>
          <p:cNvSpPr>
            <a:spLocks noGrp="1"/>
          </p:cNvSpPr>
          <p:nvPr>
            <p:ph type="sldNum" sz="quarter" idx="12"/>
          </p:nvPr>
        </p:nvSpPr>
        <p:spPr/>
        <p:txBody>
          <a:bodyPr/>
          <a:lstStyle>
            <a:lvl1pPr>
              <a:defRPr/>
            </a:lvl1pPr>
          </a:lstStyle>
          <a:p>
            <a:fld id="{DF12AF63-D599-4657-9AC0-919FA89AEF7D}" type="slidenum">
              <a:rPr lang="pt-BR" altLang="es-MX"/>
              <a:pPr/>
              <a:t>‹Nº›</a:t>
            </a:fld>
            <a:endParaRPr lang="pt-BR" altLang="es-MX"/>
          </a:p>
        </p:txBody>
      </p:sp>
    </p:spTree>
    <p:extLst>
      <p:ext uri="{BB962C8B-B14F-4D97-AF65-F5344CB8AC3E}">
        <p14:creationId xmlns:p14="http://schemas.microsoft.com/office/powerpoint/2010/main" val="998622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Date Placeholder 2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8" name="Footer Placeholder 18"/>
          <p:cNvSpPr>
            <a:spLocks noGrp="1"/>
          </p:cNvSpPr>
          <p:nvPr>
            <p:ph type="ftr" sz="quarter" idx="11"/>
          </p:nvPr>
        </p:nvSpPr>
        <p:spPr/>
        <p:txBody>
          <a:bodyPr/>
          <a:lstStyle>
            <a:lvl1pPr>
              <a:defRPr/>
            </a:lvl1pPr>
          </a:lstStyle>
          <a:p>
            <a:pPr>
              <a:defRPr/>
            </a:pPr>
            <a:r>
              <a:rPr lang="es-ES" altLang="es-MX"/>
              <a:t>Universidad de Sonora</a:t>
            </a:r>
          </a:p>
        </p:txBody>
      </p:sp>
      <p:sp>
        <p:nvSpPr>
          <p:cNvPr id="9" name="Slide Number Placeholder 26"/>
          <p:cNvSpPr>
            <a:spLocks noGrp="1"/>
          </p:cNvSpPr>
          <p:nvPr>
            <p:ph type="sldNum" sz="quarter" idx="12"/>
          </p:nvPr>
        </p:nvSpPr>
        <p:spPr/>
        <p:txBody>
          <a:bodyPr/>
          <a:lstStyle>
            <a:lvl1pPr>
              <a:defRPr/>
            </a:lvl1pPr>
          </a:lstStyle>
          <a:p>
            <a:fld id="{BFF77619-A4E4-487B-8FE5-4B91A5042153}" type="slidenum">
              <a:rPr lang="pt-BR" altLang="es-MX"/>
              <a:pPr/>
              <a:t>‹Nº›</a:t>
            </a:fld>
            <a:endParaRPr lang="pt-BR" altLang="es-MX"/>
          </a:p>
        </p:txBody>
      </p:sp>
    </p:spTree>
    <p:extLst>
      <p:ext uri="{BB962C8B-B14F-4D97-AF65-F5344CB8AC3E}">
        <p14:creationId xmlns:p14="http://schemas.microsoft.com/office/powerpoint/2010/main" val="1125740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Date Placeholder 2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4" name="Footer Placeholder 18"/>
          <p:cNvSpPr>
            <a:spLocks noGrp="1"/>
          </p:cNvSpPr>
          <p:nvPr>
            <p:ph type="ftr" sz="quarter" idx="11"/>
          </p:nvPr>
        </p:nvSpPr>
        <p:spPr/>
        <p:txBody>
          <a:bodyPr/>
          <a:lstStyle>
            <a:lvl1pPr>
              <a:defRPr/>
            </a:lvl1pPr>
          </a:lstStyle>
          <a:p>
            <a:pPr>
              <a:defRPr/>
            </a:pPr>
            <a:r>
              <a:rPr lang="es-ES" altLang="es-MX"/>
              <a:t>Universidad de Sonora</a:t>
            </a:r>
          </a:p>
        </p:txBody>
      </p:sp>
      <p:sp>
        <p:nvSpPr>
          <p:cNvPr id="5" name="Slide Number Placeholder 26"/>
          <p:cNvSpPr>
            <a:spLocks noGrp="1"/>
          </p:cNvSpPr>
          <p:nvPr>
            <p:ph type="sldNum" sz="quarter" idx="12"/>
          </p:nvPr>
        </p:nvSpPr>
        <p:spPr/>
        <p:txBody>
          <a:bodyPr/>
          <a:lstStyle>
            <a:lvl1pPr>
              <a:defRPr/>
            </a:lvl1pPr>
          </a:lstStyle>
          <a:p>
            <a:fld id="{DF481D2E-D0D6-47D6-975F-17A9E691448F}" type="slidenum">
              <a:rPr lang="pt-BR" altLang="es-MX"/>
              <a:pPr/>
              <a:t>‹Nº›</a:t>
            </a:fld>
            <a:endParaRPr lang="pt-BR" altLang="es-MX"/>
          </a:p>
        </p:txBody>
      </p:sp>
    </p:spTree>
    <p:extLst>
      <p:ext uri="{BB962C8B-B14F-4D97-AF65-F5344CB8AC3E}">
        <p14:creationId xmlns:p14="http://schemas.microsoft.com/office/powerpoint/2010/main" val="1970517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2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3" name="Footer Placeholder 18"/>
          <p:cNvSpPr>
            <a:spLocks noGrp="1"/>
          </p:cNvSpPr>
          <p:nvPr>
            <p:ph type="ftr" sz="quarter" idx="11"/>
          </p:nvPr>
        </p:nvSpPr>
        <p:spPr/>
        <p:txBody>
          <a:bodyPr/>
          <a:lstStyle>
            <a:lvl1pPr>
              <a:defRPr/>
            </a:lvl1pPr>
          </a:lstStyle>
          <a:p>
            <a:pPr>
              <a:defRPr/>
            </a:pPr>
            <a:r>
              <a:rPr lang="es-ES" altLang="es-MX"/>
              <a:t>Universidad de Sonora</a:t>
            </a:r>
          </a:p>
        </p:txBody>
      </p:sp>
      <p:sp>
        <p:nvSpPr>
          <p:cNvPr id="4" name="Slide Number Placeholder 26"/>
          <p:cNvSpPr>
            <a:spLocks noGrp="1"/>
          </p:cNvSpPr>
          <p:nvPr>
            <p:ph type="sldNum" sz="quarter" idx="12"/>
          </p:nvPr>
        </p:nvSpPr>
        <p:spPr/>
        <p:txBody>
          <a:bodyPr/>
          <a:lstStyle>
            <a:lvl1pPr>
              <a:defRPr/>
            </a:lvl1pPr>
          </a:lstStyle>
          <a:p>
            <a:fld id="{491E870E-E92C-4FB3-8290-0663391C6F0B}" type="slidenum">
              <a:rPr lang="pt-BR" altLang="es-MX"/>
              <a:pPr/>
              <a:t>‹Nº›</a:t>
            </a:fld>
            <a:endParaRPr lang="pt-BR" altLang="es-MX"/>
          </a:p>
        </p:txBody>
      </p:sp>
    </p:spTree>
    <p:extLst>
      <p:ext uri="{BB962C8B-B14F-4D97-AF65-F5344CB8AC3E}">
        <p14:creationId xmlns:p14="http://schemas.microsoft.com/office/powerpoint/2010/main" val="1513828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2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6" name="Footer Placeholder 18"/>
          <p:cNvSpPr>
            <a:spLocks noGrp="1"/>
          </p:cNvSpPr>
          <p:nvPr>
            <p:ph type="ftr" sz="quarter" idx="11"/>
          </p:nvPr>
        </p:nvSpPr>
        <p:spPr/>
        <p:txBody>
          <a:bodyPr/>
          <a:lstStyle>
            <a:lvl1pPr>
              <a:defRPr/>
            </a:lvl1pPr>
          </a:lstStyle>
          <a:p>
            <a:pPr>
              <a:defRPr/>
            </a:pPr>
            <a:r>
              <a:rPr lang="es-ES" altLang="es-MX"/>
              <a:t>Universidad de Sonora</a:t>
            </a:r>
          </a:p>
        </p:txBody>
      </p:sp>
      <p:sp>
        <p:nvSpPr>
          <p:cNvPr id="7" name="Slide Number Placeholder 26"/>
          <p:cNvSpPr>
            <a:spLocks noGrp="1"/>
          </p:cNvSpPr>
          <p:nvPr>
            <p:ph type="sldNum" sz="quarter" idx="12"/>
          </p:nvPr>
        </p:nvSpPr>
        <p:spPr/>
        <p:txBody>
          <a:bodyPr/>
          <a:lstStyle>
            <a:lvl1pPr>
              <a:defRPr/>
            </a:lvl1pPr>
          </a:lstStyle>
          <a:p>
            <a:fld id="{B1240C79-3FE2-4694-93E5-A89275AA76B3}" type="slidenum">
              <a:rPr lang="pt-BR" altLang="es-MX"/>
              <a:pPr/>
              <a:t>‹Nº›</a:t>
            </a:fld>
            <a:endParaRPr lang="pt-BR" altLang="es-MX"/>
          </a:p>
        </p:txBody>
      </p:sp>
    </p:spTree>
    <p:extLst>
      <p:ext uri="{BB962C8B-B14F-4D97-AF65-F5344CB8AC3E}">
        <p14:creationId xmlns:p14="http://schemas.microsoft.com/office/powerpoint/2010/main" val="3547290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29"/>
          <p:cNvSpPr>
            <a:spLocks noGrp="1"/>
          </p:cNvSpPr>
          <p:nvPr>
            <p:ph type="dt" sz="half" idx="10"/>
          </p:nvPr>
        </p:nvSpPr>
        <p:spPr/>
        <p:txBody>
          <a:bodyPr/>
          <a:lstStyle>
            <a:lvl1pPr>
              <a:defRPr/>
            </a:lvl1pPr>
          </a:lstStyle>
          <a:p>
            <a:pPr>
              <a:defRPr/>
            </a:pPr>
            <a:r>
              <a:rPr lang="en-US" altLang="es-MX"/>
              <a:t>Universidad de Sonora</a:t>
            </a:r>
            <a:endParaRPr lang="es-ES" altLang="es-MX"/>
          </a:p>
        </p:txBody>
      </p:sp>
      <p:sp>
        <p:nvSpPr>
          <p:cNvPr id="6" name="Footer Placeholder 18"/>
          <p:cNvSpPr>
            <a:spLocks noGrp="1"/>
          </p:cNvSpPr>
          <p:nvPr>
            <p:ph type="ftr" sz="quarter" idx="11"/>
          </p:nvPr>
        </p:nvSpPr>
        <p:spPr/>
        <p:txBody>
          <a:bodyPr/>
          <a:lstStyle>
            <a:lvl1pPr>
              <a:defRPr/>
            </a:lvl1pPr>
          </a:lstStyle>
          <a:p>
            <a:pPr>
              <a:defRPr/>
            </a:pPr>
            <a:r>
              <a:rPr lang="es-ES" altLang="es-MX"/>
              <a:t>Universidad de Sonora</a:t>
            </a:r>
          </a:p>
        </p:txBody>
      </p:sp>
      <p:sp>
        <p:nvSpPr>
          <p:cNvPr id="7" name="Slide Number Placeholder 26"/>
          <p:cNvSpPr>
            <a:spLocks noGrp="1"/>
          </p:cNvSpPr>
          <p:nvPr>
            <p:ph type="sldNum" sz="quarter" idx="12"/>
          </p:nvPr>
        </p:nvSpPr>
        <p:spPr/>
        <p:txBody>
          <a:bodyPr/>
          <a:lstStyle>
            <a:lvl1pPr>
              <a:defRPr/>
            </a:lvl1pPr>
          </a:lstStyle>
          <a:p>
            <a:fld id="{369BF316-07F4-47BC-9702-3412B484FB02}" type="slidenum">
              <a:rPr lang="pt-BR" altLang="es-MX"/>
              <a:pPr/>
              <a:t>‹Nº›</a:t>
            </a:fld>
            <a:endParaRPr lang="pt-BR" altLang="es-MX"/>
          </a:p>
        </p:txBody>
      </p:sp>
    </p:spTree>
    <p:extLst>
      <p:ext uri="{BB962C8B-B14F-4D97-AF65-F5344CB8AC3E}">
        <p14:creationId xmlns:p14="http://schemas.microsoft.com/office/powerpoint/2010/main" val="121752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grpSp>
        <p:nvGrpSpPr>
          <p:cNvPr id="1028"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endParaRPr>
            </a:p>
          </p:txBody>
        </p:sp>
      </p:grpSp>
      <p:sp>
        <p:nvSpPr>
          <p:cNvPr id="1029"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s-MX" smtClean="0"/>
              <a:t>Click to edit Master title style</a:t>
            </a:r>
          </a:p>
        </p:txBody>
      </p:sp>
      <p:sp>
        <p:nvSpPr>
          <p:cNvPr id="1030"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MX" smtClean="0"/>
              <a:t>Click to edit Master text styles</a:t>
            </a:r>
          </a:p>
          <a:p>
            <a:pPr lvl="1"/>
            <a:r>
              <a:rPr lang="en-US" altLang="es-MX" smtClean="0"/>
              <a:t>Second level</a:t>
            </a:r>
          </a:p>
          <a:p>
            <a:pPr lvl="2"/>
            <a:r>
              <a:rPr lang="en-US" altLang="es-MX" smtClean="0"/>
              <a:t>Third level</a:t>
            </a:r>
          </a:p>
          <a:p>
            <a:pPr lvl="3"/>
            <a:r>
              <a:rPr lang="en-US" altLang="es-MX" smtClean="0"/>
              <a:t>Fourth level</a:t>
            </a:r>
          </a:p>
          <a:p>
            <a:pPr lvl="4"/>
            <a:r>
              <a:rPr lang="en-US" altLang="es-MX" smtClean="0"/>
              <a:t>Fifth level</a:t>
            </a:r>
          </a:p>
        </p:txBody>
      </p:sp>
      <p:sp>
        <p:nvSpPr>
          <p:cNvPr id="14" name="Date Placeholder 2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eaLnBrk="1" hangingPunct="1">
              <a:defRPr sz="1200">
                <a:solidFill>
                  <a:srgbClr val="D1EAEE"/>
                </a:solidFill>
                <a:latin typeface="Arial" charset="0"/>
              </a:defRPr>
            </a:lvl1pPr>
          </a:lstStyle>
          <a:p>
            <a:pPr>
              <a:defRPr/>
            </a:pPr>
            <a:r>
              <a:rPr lang="en-US" altLang="es-MX"/>
              <a:t>Universidad de Sonora</a:t>
            </a:r>
            <a:endParaRPr lang="es-ES" altLang="es-MX"/>
          </a:p>
        </p:txBody>
      </p:sp>
      <p:sp>
        <p:nvSpPr>
          <p:cNvPr id="15" name="Footer Placeholder 18"/>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eaLnBrk="1" hangingPunct="1">
              <a:defRPr sz="1200">
                <a:solidFill>
                  <a:srgbClr val="D1EAEE"/>
                </a:solidFill>
                <a:latin typeface="Arial" charset="0"/>
              </a:defRPr>
            </a:lvl1pPr>
          </a:lstStyle>
          <a:p>
            <a:pPr>
              <a:defRPr/>
            </a:pPr>
            <a:r>
              <a:rPr lang="es-ES" altLang="es-MX"/>
              <a:t>Universidad de Sonora</a:t>
            </a:r>
          </a:p>
        </p:txBody>
      </p:sp>
      <p:sp>
        <p:nvSpPr>
          <p:cNvPr id="16" name="Slide Number Placeholder 26"/>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D1EAEE"/>
                </a:solidFill>
              </a:defRPr>
            </a:lvl1pPr>
          </a:lstStyle>
          <a:p>
            <a:fld id="{9F428328-FB67-4CE7-950F-B78A9B9F4B43}" type="slidenum">
              <a:rPr lang="pt-BR" altLang="es-MX"/>
              <a:pPr/>
              <a:t>‹Nº›</a:t>
            </a:fld>
            <a:endParaRPr lang="pt-BR" altLang="es-MX"/>
          </a:p>
        </p:txBody>
      </p:sp>
    </p:spTree>
  </p:cSld>
  <p:clrMap bg1="dk2" tx1="lt1" bg2="dk1"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dt="0"/>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a:solidFill>
            <a:schemeClr val="tx1"/>
          </a:solidFill>
          <a:latin typeface="+mn-lt"/>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a:solidFill>
            <a:schemeClr val="tx1"/>
          </a:solidFill>
          <a:latin typeface="+mn-lt"/>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a:solidFill>
            <a:schemeClr val="tx1"/>
          </a:solidFill>
          <a:latin typeface="+mn-lt"/>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mn-lt"/>
        </a:defRPr>
      </a:lvl5pPr>
      <a:lvl6pPr marL="19192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6pPr>
      <a:lvl7pPr marL="23764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7pPr>
      <a:lvl8pPr marL="28336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8pPr>
      <a:lvl9pPr marL="32908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3316"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s-MX" smtClean="0"/>
              <a:t>Click to edit Master title style</a:t>
            </a:r>
          </a:p>
        </p:txBody>
      </p:sp>
      <p:sp>
        <p:nvSpPr>
          <p:cNvPr id="13317"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MX" smtClean="0"/>
              <a:t>Click to edit Master text styles</a:t>
            </a:r>
          </a:p>
          <a:p>
            <a:pPr lvl="1"/>
            <a:r>
              <a:rPr lang="en-US" altLang="es-MX" smtClean="0"/>
              <a:t>Second level</a:t>
            </a:r>
          </a:p>
          <a:p>
            <a:pPr lvl="2"/>
            <a:r>
              <a:rPr lang="en-US" altLang="es-MX" smtClean="0"/>
              <a:t>Third level</a:t>
            </a:r>
          </a:p>
          <a:p>
            <a:pPr lvl="3"/>
            <a:r>
              <a:rPr lang="en-US" altLang="es-MX" smtClean="0"/>
              <a:t>Fourth level</a:t>
            </a:r>
          </a:p>
          <a:p>
            <a:pPr lvl="4"/>
            <a:r>
              <a:rPr lang="en-US" altLang="es-MX"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eaLnBrk="1" hangingPunct="1">
              <a:defRPr sz="1200">
                <a:solidFill>
                  <a:srgbClr val="045C75"/>
                </a:solidFill>
                <a:latin typeface="Arial" charset="0"/>
              </a:defRPr>
            </a:lvl1pPr>
          </a:lstStyle>
          <a:p>
            <a:pPr>
              <a:defRPr/>
            </a:pPr>
            <a:r>
              <a:rPr lang="en-US" altLang="es-MX"/>
              <a:t>Universidad de Sonora</a:t>
            </a:r>
            <a:endParaRPr lang="es-ES" altLang="es-MX"/>
          </a:p>
        </p:txBody>
      </p:sp>
      <p:sp>
        <p:nvSpPr>
          <p:cNvPr id="22" name="Footer Placeholder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eaLnBrk="1" hangingPunct="1">
              <a:defRPr sz="1200">
                <a:solidFill>
                  <a:srgbClr val="045C75"/>
                </a:solidFill>
                <a:latin typeface="Arial" charset="0"/>
              </a:defRPr>
            </a:lvl1pPr>
          </a:lstStyle>
          <a:p>
            <a:pPr>
              <a:defRPr/>
            </a:pPr>
            <a:r>
              <a:rPr lang="es-ES" altLang="es-MX"/>
              <a:t>Universidad de Sonora</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F30000"/>
                </a:solidFill>
              </a:defRPr>
            </a:lvl1pPr>
          </a:lstStyle>
          <a:p>
            <a:fld id="{9F8015DE-7192-4FBC-A60F-998A0624171D}" type="slidenum">
              <a:rPr lang="pt-BR" altLang="es-MX"/>
              <a:pPr/>
              <a:t>‹Nº›</a:t>
            </a:fld>
            <a:endParaRPr lang="pt-BR" altLang="es-MX"/>
          </a:p>
        </p:txBody>
      </p:sp>
      <p:grpSp>
        <p:nvGrpSpPr>
          <p:cNvPr id="1332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endParaRPr>
            </a:p>
          </p:txBody>
        </p:sp>
      </p:grpSp>
    </p:spTree>
  </p:cSld>
  <p:clrMap bg1="lt1" tx1="dk1" bg2="lt2" tx2="dk2" accent1="accent1" accent2="accent2" accent3="accent3" accent4="accent4" accent5="accent5" accent6="accent6" hlink="hlink" folHlink="folHlink"/>
  <p:sldLayoutIdLst>
    <p:sldLayoutId id="2147483924" r:id="rId1"/>
    <p:sldLayoutId id="2147483912" r:id="rId2"/>
    <p:sldLayoutId id="2147483913" r:id="rId3"/>
    <p:sldLayoutId id="2147483914" r:id="rId4"/>
    <p:sldLayoutId id="2147483915" r:id="rId5"/>
    <p:sldLayoutId id="2147483916" r:id="rId6"/>
    <p:sldLayoutId id="2147483917" r:id="rId7"/>
    <p:sldLayoutId id="2147483918" r:id="rId8"/>
    <p:sldLayoutId id="2147483919" r:id="rId9"/>
    <p:sldLayoutId id="2147483920" r:id="rId10"/>
    <p:sldLayoutId id="2147483921" r:id="rId11"/>
    <p:sldLayoutId id="2147483922" r:id="rId12"/>
    <p:sldLayoutId id="2147483923" r:id="rId13"/>
  </p:sldLayoutIdLst>
  <p:hf hdr="0" dt="0"/>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a:solidFill>
            <a:schemeClr val="tx1"/>
          </a:solidFill>
          <a:latin typeface="+mn-lt"/>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a:solidFill>
            <a:schemeClr val="tx1"/>
          </a:solidFill>
          <a:latin typeface="+mn-lt"/>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a:solidFill>
            <a:schemeClr val="tx1"/>
          </a:solidFill>
          <a:latin typeface="+mn-lt"/>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mn-lt"/>
        </a:defRPr>
      </a:lvl5pPr>
      <a:lvl6pPr marL="19192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6pPr>
      <a:lvl7pPr marL="23764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7pPr>
      <a:lvl8pPr marL="28336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8pPr>
      <a:lvl9pPr marL="3290888" indent="-209550" algn="l" rtl="0" fontAlgn="base">
        <a:spcBef>
          <a:spcPct val="20000"/>
        </a:spcBef>
        <a:spcAft>
          <a:spcPct val="0"/>
        </a:spcAft>
        <a:buClr>
          <a:srgbClr val="10CF9B"/>
        </a:buClr>
        <a:buSzPct val="65000"/>
        <a:buFont typeface="Wingdings 2" pitchFamily="18" charset="2"/>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ctrTitle"/>
          </p:nvPr>
        </p:nvSpPr>
        <p:spPr>
          <a:xfrm>
            <a:off x="685800" y="2130425"/>
            <a:ext cx="7772400" cy="1831975"/>
          </a:xfrm>
        </p:spPr>
        <p:txBody>
          <a:bodyPr/>
          <a:lstStyle/>
          <a:p>
            <a:pPr algn="ctr" eaLnBrk="1" hangingPunct="1"/>
            <a:r>
              <a:rPr lang="es-MX" altLang="es-MX" dirty="0" smtClean="0"/>
              <a:t>Cachés</a:t>
            </a:r>
            <a:endParaRPr lang="en-US" altLang="es-MX" dirty="0" smtClean="0"/>
          </a:p>
        </p:txBody>
      </p:sp>
      <p:sp>
        <p:nvSpPr>
          <p:cNvPr id="28674" name="Rectangle 3"/>
          <p:cNvSpPr>
            <a:spLocks noGrp="1"/>
          </p:cNvSpPr>
          <p:nvPr>
            <p:ph type="subTitle" idx="1"/>
          </p:nvPr>
        </p:nvSpPr>
        <p:spPr/>
        <p:txBody>
          <a:bodyPr lIns="0" rIns="18288"/>
          <a:lstStyle/>
          <a:p>
            <a:pPr eaLnBrk="1" hangingPunct="1"/>
            <a:r>
              <a:rPr lang="es-MX" altLang="es-MX" dirty="0" smtClean="0"/>
              <a:t>Ejercicio 5.6 </a:t>
            </a:r>
            <a:r>
              <a:rPr lang="es-MX" altLang="es-MX" dirty="0" smtClean="0"/>
              <a:t>(COD 5)</a:t>
            </a:r>
            <a:endParaRPr lang="es-MX" altLang="es-MX"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algn="ctr"/>
            <a:r>
              <a:rPr lang="es-MX" altLang="es-MX" smtClean="0"/>
              <a:t>Pregunta 4</a:t>
            </a:r>
          </a:p>
        </p:txBody>
      </p:sp>
      <p:sp>
        <p:nvSpPr>
          <p:cNvPr id="3" name="Content Placeholder 2"/>
          <p:cNvSpPr>
            <a:spLocks noGrp="1"/>
          </p:cNvSpPr>
          <p:nvPr>
            <p:ph idx="1"/>
          </p:nvPr>
        </p:nvSpPr>
        <p:spPr/>
        <p:txBody>
          <a:bodyPr/>
          <a:lstStyle/>
          <a:p>
            <a:pPr>
              <a:defRPr/>
            </a:pPr>
            <a:r>
              <a:rPr lang="es-MX" dirty="0"/>
              <a:t>Se usa la fórmula:</a:t>
            </a:r>
          </a:p>
          <a:p>
            <a:pPr marL="0" indent="0">
              <a:buFont typeface="Wingdings 2" panose="05020102010507070707" pitchFamily="18" charset="2"/>
              <a:buNone/>
              <a:defRPr/>
            </a:pPr>
            <a:endParaRPr lang="es-MX" dirty="0"/>
          </a:p>
          <a:p>
            <a:pPr marL="0" indent="0" algn="ctr">
              <a:buFont typeface="Wingdings 2" panose="05020102010507070707" pitchFamily="18" charset="2"/>
              <a:buNone/>
              <a:defRPr/>
            </a:pPr>
            <a:r>
              <a:rPr lang="es-MX" sz="2000" dirty="0"/>
              <a:t>AMAT = tiempo de éxito L1 + tasa de fallas L1 x (tiempo de éxito L2 + tasa de fallas L2 x castigo por falla)</a:t>
            </a:r>
          </a:p>
          <a:p>
            <a:pPr>
              <a:defRPr/>
            </a:pPr>
            <a:endParaRPr lang="es-MX" dirty="0"/>
          </a:p>
          <a:p>
            <a:pPr>
              <a:defRPr/>
            </a:pPr>
            <a:r>
              <a:rPr lang="es-MX" dirty="0"/>
              <a:t>AMAT = 0.66 ns + 0.08 x (5.62 ns + 0.95 x 70 ns)</a:t>
            </a:r>
          </a:p>
          <a:p>
            <a:pPr>
              <a:defRPr/>
            </a:pPr>
            <a:r>
              <a:rPr lang="es-MX" dirty="0"/>
              <a:t>AMAT = 6.43 ns</a:t>
            </a:r>
          </a:p>
          <a:p>
            <a:pPr>
              <a:defRPr/>
            </a:pPr>
            <a:r>
              <a:rPr lang="es-MX" dirty="0"/>
              <a:t>AMAT = (6.43 ns) / (0.66 ns / ciclo) = 9.74 ciclos</a:t>
            </a:r>
          </a:p>
        </p:txBody>
      </p:sp>
      <p:sp>
        <p:nvSpPr>
          <p:cNvPr id="38915" name="Footer Placeholder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38916" name="Slide Number Placeholder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6510E8F5-DDAF-49EC-AC00-467F561A150F}" type="slidenum">
              <a:rPr lang="pt-BR" altLang="es-MX" sz="1200">
                <a:solidFill>
                  <a:srgbClr val="F30000"/>
                </a:solidFill>
              </a:rPr>
              <a:pPr>
                <a:spcBef>
                  <a:spcPct val="0"/>
                </a:spcBef>
                <a:buClrTx/>
                <a:buSzTx/>
                <a:buFontTx/>
                <a:buNone/>
              </a:pPr>
              <a:t>10</a:t>
            </a:fld>
            <a:endParaRPr lang="pt-BR" altLang="es-MX" sz="1200">
              <a:solidFill>
                <a:srgbClr val="F3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algn="ctr"/>
            <a:r>
              <a:rPr lang="es-ES_tradnl" altLang="es-MX" smtClean="0"/>
              <a:t>Pregunta 4</a:t>
            </a:r>
          </a:p>
        </p:txBody>
      </p:sp>
      <p:sp>
        <p:nvSpPr>
          <p:cNvPr id="45058" name="Content Placeholder 2"/>
          <p:cNvSpPr>
            <a:spLocks noGrp="1"/>
          </p:cNvSpPr>
          <p:nvPr>
            <p:ph idx="1"/>
          </p:nvPr>
        </p:nvSpPr>
        <p:spPr/>
        <p:txBody>
          <a:bodyPr/>
          <a:lstStyle/>
          <a:p>
            <a:r>
              <a:rPr lang="es-MX" altLang="es-MX" smtClean="0"/>
              <a:t>Conclusión: el nuevo AMAT de P1 (6.43 ns) es peor que el AMAT anterior de P1 (6.26 ns) y que el de P2 (5.11 ns).</a:t>
            </a:r>
          </a:p>
          <a:p>
            <a:endParaRPr lang="es-ES_tradnl" altLang="es-MX" smtClean="0"/>
          </a:p>
        </p:txBody>
      </p:sp>
      <p:sp>
        <p:nvSpPr>
          <p:cNvPr id="45059" name="Footer Placeholder 3"/>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s-ES" altLang="es-MX" smtClean="0">
                <a:solidFill>
                  <a:srgbClr val="045C75"/>
                </a:solidFill>
              </a:rPr>
              <a:t>Universidad de Sonora</a:t>
            </a:r>
          </a:p>
        </p:txBody>
      </p:sp>
      <p:sp>
        <p:nvSpPr>
          <p:cNvPr id="45060" name="Slide Number Placeholder 4"/>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5AFFB88-3558-42D0-A105-78223172E990}" type="slidenum">
              <a:rPr lang="pt-BR" altLang="es-MX">
                <a:solidFill>
                  <a:srgbClr val="F30000"/>
                </a:solidFill>
              </a:rPr>
              <a:pPr/>
              <a:t>11</a:t>
            </a:fld>
            <a:endParaRPr lang="pt-BR" altLang="es-MX">
              <a:solidFill>
                <a:srgbClr val="F3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Título"/>
          <p:cNvSpPr>
            <a:spLocks noGrp="1"/>
          </p:cNvSpPr>
          <p:nvPr>
            <p:ph type="title"/>
          </p:nvPr>
        </p:nvSpPr>
        <p:spPr/>
        <p:txBody>
          <a:bodyPr/>
          <a:lstStyle/>
          <a:p>
            <a:pPr algn="ctr"/>
            <a:r>
              <a:rPr lang="es-MX" altLang="es-MX" smtClean="0"/>
              <a:t>Pregunta 5</a:t>
            </a:r>
          </a:p>
        </p:txBody>
      </p:sp>
      <p:sp>
        <p:nvSpPr>
          <p:cNvPr id="3" name="2 Marcador de contenido"/>
          <p:cNvSpPr>
            <a:spLocks noGrp="1"/>
          </p:cNvSpPr>
          <p:nvPr>
            <p:ph idx="1"/>
          </p:nvPr>
        </p:nvSpPr>
        <p:spPr/>
        <p:txBody>
          <a:bodyPr/>
          <a:lstStyle/>
          <a:p>
            <a:r>
              <a:rPr lang="es-MX" altLang="es-MX" smtClean="0"/>
              <a:t>Pregunta 5: Suponiendo un CPI de 1.0 sin detenciones de memoria, ¿cuál es el CPI de P1 con la adición del caché L2?</a:t>
            </a:r>
          </a:p>
          <a:p>
            <a:endParaRPr lang="es-MX" altLang="es-MX" smtClean="0"/>
          </a:p>
          <a:p>
            <a:endParaRPr lang="es-MX" altLang="es-MX" smtClean="0"/>
          </a:p>
          <a:p>
            <a:r>
              <a:rPr lang="es-MX" altLang="es-MX" smtClean="0"/>
              <a:t>Castigo por falla a L2 = 5.62 / 0.66 = 8.5 ciclos</a:t>
            </a:r>
          </a:p>
          <a:p>
            <a:r>
              <a:rPr lang="es-MX" altLang="es-MX" smtClean="0"/>
              <a:t>L2 tiene una tasa de fallas local de 0.95.</a:t>
            </a:r>
          </a:p>
          <a:p>
            <a:r>
              <a:rPr lang="es-MX" altLang="es-MX" smtClean="0"/>
              <a:t>La tasa de fallas global es 0.08 x 0.95 = 0.076.</a:t>
            </a:r>
          </a:p>
          <a:p>
            <a:endParaRPr lang="es-MX" altLang="es-MX" smtClean="0"/>
          </a:p>
        </p:txBody>
      </p:sp>
      <p:sp>
        <p:nvSpPr>
          <p:cNvPr id="39939" name="4 Marcador de pie de página"/>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39940" name="5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092E30F3-C1AE-40C4-8ADD-B0F45DB797F7}" type="slidenum">
              <a:rPr lang="pt-BR" altLang="es-MX" sz="1200">
                <a:solidFill>
                  <a:srgbClr val="F30000"/>
                </a:solidFill>
              </a:rPr>
              <a:pPr>
                <a:spcBef>
                  <a:spcPct val="0"/>
                </a:spcBef>
                <a:buClrTx/>
                <a:buSzTx/>
                <a:buFontTx/>
                <a:buNone/>
              </a:pPr>
              <a:t>12</a:t>
            </a:fld>
            <a:endParaRPr lang="pt-BR" altLang="es-MX" sz="1200">
              <a:solidFill>
                <a:srgbClr val="F30000"/>
              </a:solidFill>
            </a:endParaRPr>
          </a:p>
        </p:txBody>
      </p:sp>
      <p:graphicFrame>
        <p:nvGraphicFramePr>
          <p:cNvPr id="7" name="6 Objeto"/>
          <p:cNvGraphicFramePr>
            <a:graphicFrameLocks noChangeAspect="1"/>
          </p:cNvGraphicFramePr>
          <p:nvPr/>
        </p:nvGraphicFramePr>
        <p:xfrm>
          <a:off x="1676400" y="3352800"/>
          <a:ext cx="5562600" cy="631825"/>
        </p:xfrm>
        <a:graphic>
          <a:graphicData uri="http://schemas.openxmlformats.org/presentationml/2006/ole">
            <mc:AlternateContent xmlns:mc="http://schemas.openxmlformats.org/markup-compatibility/2006">
              <mc:Choice xmlns:v="urn:schemas-microsoft-com:vml" Requires="v">
                <p:oleObj spid="_x0000_s39942" name="Equation" r:id="rId3" imgW="0" imgH="0" progId="Equation.3">
                  <p:embed/>
                </p:oleObj>
              </mc:Choice>
              <mc:Fallback>
                <p:oleObj name="Equation" r:id="rId3" imgW="0" imgH="0" progId="Equation.3">
                  <p:embed/>
                  <p:pic>
                    <p:nvPicPr>
                      <p:cNvPr id="0" name="6 Obje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352800"/>
                        <a:ext cx="5562600" cy="63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algn="ctr"/>
            <a:r>
              <a:rPr lang="es-ES_tradnl" altLang="es-MX" smtClean="0"/>
              <a:t>Pregunta 5</a:t>
            </a:r>
          </a:p>
        </p:txBody>
      </p:sp>
      <p:sp>
        <p:nvSpPr>
          <p:cNvPr id="3" name="Content Placeholder 2"/>
          <p:cNvSpPr>
            <a:spLocks noGrp="1"/>
          </p:cNvSpPr>
          <p:nvPr>
            <p:ph idx="1"/>
          </p:nvPr>
        </p:nvSpPr>
        <p:spPr/>
        <p:txBody>
          <a:bodyPr/>
          <a:lstStyle/>
          <a:p>
            <a:r>
              <a:rPr lang="es-MX" altLang="es-MX" smtClean="0"/>
              <a:t>CPI = 1 + 1.36 x (0.08 x 8.5 + 0.076 x 106)</a:t>
            </a:r>
          </a:p>
          <a:p>
            <a:r>
              <a:rPr lang="es-MX" altLang="es-MX" smtClean="0"/>
              <a:t>CPI = 12.88</a:t>
            </a:r>
          </a:p>
          <a:p>
            <a:endParaRPr lang="es-ES_tradnl" altLang="es-MX" smtClean="0"/>
          </a:p>
        </p:txBody>
      </p:sp>
      <p:sp>
        <p:nvSpPr>
          <p:cNvPr id="46083" name="Footer Placeholder 3"/>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s-ES" altLang="es-MX" smtClean="0">
                <a:solidFill>
                  <a:srgbClr val="045C75"/>
                </a:solidFill>
              </a:rPr>
              <a:t>Universidad de Sonora</a:t>
            </a:r>
          </a:p>
        </p:txBody>
      </p:sp>
      <p:sp>
        <p:nvSpPr>
          <p:cNvPr id="46084" name="Slide Number Placeholder 4"/>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0FB1240-1322-4196-A7A1-BC589E88C03B}" type="slidenum">
              <a:rPr lang="pt-BR" altLang="es-MX">
                <a:solidFill>
                  <a:srgbClr val="F30000"/>
                </a:solidFill>
              </a:rPr>
              <a:pPr/>
              <a:t>13</a:t>
            </a:fld>
            <a:endParaRPr lang="pt-BR" altLang="es-MX">
              <a:solidFill>
                <a:srgbClr val="F3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Título"/>
          <p:cNvSpPr>
            <a:spLocks noGrp="1"/>
          </p:cNvSpPr>
          <p:nvPr>
            <p:ph type="title"/>
          </p:nvPr>
        </p:nvSpPr>
        <p:spPr/>
        <p:txBody>
          <a:bodyPr/>
          <a:lstStyle/>
          <a:p>
            <a:pPr algn="ctr"/>
            <a:r>
              <a:rPr lang="es-MX" altLang="es-MX" smtClean="0"/>
              <a:t>Pregunta 6</a:t>
            </a:r>
          </a:p>
        </p:txBody>
      </p:sp>
      <p:sp>
        <p:nvSpPr>
          <p:cNvPr id="40962" name="2 Marcador de contenido"/>
          <p:cNvSpPr>
            <a:spLocks noGrp="1"/>
          </p:cNvSpPr>
          <p:nvPr>
            <p:ph idx="1"/>
          </p:nvPr>
        </p:nvSpPr>
        <p:spPr/>
        <p:txBody>
          <a:bodyPr/>
          <a:lstStyle/>
          <a:p>
            <a:r>
              <a:rPr lang="es-MX" altLang="es-MX" smtClean="0"/>
              <a:t>Pregunta 6: ¿Qué procesador es más rápido ahora que P1 tiene 2 niveles de caché? Si P1 es más rápido, ¿qué tasa de fallas debe tener P2 en su caché L1 para igualar el rendimiento de P1? Si P2 es más rápido, ¿qué tasa de fallas debe tener P1 en su caché L1 para igualar el rendimiento de P2?</a:t>
            </a:r>
          </a:p>
          <a:p>
            <a:endParaRPr lang="es-MX" altLang="es-MX" smtClean="0"/>
          </a:p>
        </p:txBody>
      </p:sp>
      <p:sp>
        <p:nvSpPr>
          <p:cNvPr id="40963" name="4 Marcador de pie de página"/>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40964" name="5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19218AF3-98B6-4A3D-946E-A0CA3E38243D}" type="slidenum">
              <a:rPr lang="pt-BR" altLang="es-MX" sz="1200">
                <a:solidFill>
                  <a:srgbClr val="F30000"/>
                </a:solidFill>
              </a:rPr>
              <a:pPr>
                <a:spcBef>
                  <a:spcPct val="0"/>
                </a:spcBef>
                <a:buClrTx/>
                <a:buSzTx/>
                <a:buFontTx/>
                <a:buNone/>
              </a:pPr>
              <a:t>14</a:t>
            </a:fld>
            <a:endParaRPr lang="pt-BR" altLang="es-MX" sz="1200">
              <a:solidFill>
                <a:srgbClr val="F3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Título"/>
          <p:cNvSpPr>
            <a:spLocks noGrp="1"/>
          </p:cNvSpPr>
          <p:nvPr>
            <p:ph type="title"/>
          </p:nvPr>
        </p:nvSpPr>
        <p:spPr/>
        <p:txBody>
          <a:bodyPr/>
          <a:lstStyle/>
          <a:p>
            <a:pPr algn="ctr"/>
            <a:r>
              <a:rPr lang="es-MX" altLang="es-MX" smtClean="0"/>
              <a:t>Pregunta 6</a:t>
            </a:r>
          </a:p>
        </p:txBody>
      </p:sp>
      <p:sp>
        <p:nvSpPr>
          <p:cNvPr id="3" name="2 Marcador de contenido"/>
          <p:cNvSpPr>
            <a:spLocks noGrp="1"/>
          </p:cNvSpPr>
          <p:nvPr>
            <p:ph idx="1"/>
          </p:nvPr>
        </p:nvSpPr>
        <p:spPr/>
        <p:txBody>
          <a:bodyPr/>
          <a:lstStyle/>
          <a:p>
            <a:r>
              <a:rPr lang="es-MX" altLang="es-MX" smtClean="0"/>
              <a:t>Tiempo de CPU de P1:</a:t>
            </a:r>
          </a:p>
          <a:p>
            <a:r>
              <a:rPr lang="es-MX" altLang="es-MX" smtClean="0"/>
              <a:t>T = I x 12.88 x 0.66 = 8.50 x I</a:t>
            </a:r>
          </a:p>
          <a:p>
            <a:r>
              <a:rPr lang="es-MX" altLang="es-MX" smtClean="0"/>
              <a:t>Tiempo de CPU de P2 (el mismo de antes):</a:t>
            </a:r>
          </a:p>
          <a:p>
            <a:r>
              <a:rPr lang="es-MX" altLang="es-MX" smtClean="0"/>
              <a:t>T = I x 7.36 x 0.9 = 6.62 x I</a:t>
            </a:r>
          </a:p>
          <a:p>
            <a:r>
              <a:rPr lang="es-MX" altLang="es-MX" smtClean="0"/>
              <a:t>Speedup = (8.50 x I) / (6.62 x I) = 1.28</a:t>
            </a:r>
          </a:p>
          <a:p>
            <a:r>
              <a:rPr lang="es-MX" altLang="es-MX" smtClean="0"/>
              <a:t>Conclusión: ahora P2 es más rápido 28% (antes era 25%).</a:t>
            </a:r>
          </a:p>
          <a:p>
            <a:endParaRPr lang="es-MX" altLang="es-MX" smtClean="0"/>
          </a:p>
        </p:txBody>
      </p:sp>
      <p:sp>
        <p:nvSpPr>
          <p:cNvPr id="41987" name="4 Marcador de pie de página"/>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41988" name="5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0F294128-A402-4D5E-B47D-95098790D0D9}" type="slidenum">
              <a:rPr lang="pt-BR" altLang="es-MX" sz="1200">
                <a:solidFill>
                  <a:srgbClr val="F30000"/>
                </a:solidFill>
              </a:rPr>
              <a:pPr>
                <a:spcBef>
                  <a:spcPct val="0"/>
                </a:spcBef>
                <a:buClrTx/>
                <a:buSzTx/>
                <a:buFontTx/>
                <a:buNone/>
              </a:pPr>
              <a:t>15</a:t>
            </a:fld>
            <a:endParaRPr lang="pt-BR" altLang="es-MX" sz="1200">
              <a:solidFill>
                <a:srgbClr val="F3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1 Título"/>
          <p:cNvSpPr>
            <a:spLocks noGrp="1"/>
          </p:cNvSpPr>
          <p:nvPr>
            <p:ph type="title"/>
          </p:nvPr>
        </p:nvSpPr>
        <p:spPr/>
        <p:txBody>
          <a:bodyPr/>
          <a:lstStyle/>
          <a:p>
            <a:pPr algn="ctr"/>
            <a:r>
              <a:rPr lang="es-MX" altLang="es-MX" smtClean="0"/>
              <a:t>Pregunta 6</a:t>
            </a:r>
          </a:p>
        </p:txBody>
      </p:sp>
      <p:sp>
        <p:nvSpPr>
          <p:cNvPr id="43010" name="2 Marcador de contenido"/>
          <p:cNvSpPr>
            <a:spLocks noGrp="1"/>
          </p:cNvSpPr>
          <p:nvPr>
            <p:ph idx="1"/>
          </p:nvPr>
        </p:nvSpPr>
        <p:spPr/>
        <p:txBody>
          <a:bodyPr/>
          <a:lstStyle/>
          <a:p>
            <a:r>
              <a:rPr lang="es-MX" altLang="es-MX" smtClean="0"/>
              <a:t>Para que P1 iguale el rendimiento de P2:</a:t>
            </a:r>
          </a:p>
          <a:p>
            <a:r>
              <a:rPr lang="es-MX" altLang="es-MX" smtClean="0"/>
              <a:t>T P1 = I x 12.88 x 0.66 = 8.50 x I</a:t>
            </a:r>
          </a:p>
          <a:p>
            <a:r>
              <a:rPr lang="es-MX" altLang="es-MX" smtClean="0"/>
              <a:t>T P2 = I x 7.36 x 0.9 = 6.62 x I</a:t>
            </a:r>
          </a:p>
          <a:p>
            <a:r>
              <a:rPr lang="es-MX" altLang="es-MX" smtClean="0"/>
              <a:t>El CPI de P1 (12.88) se obtuvo de:</a:t>
            </a:r>
          </a:p>
          <a:p>
            <a:r>
              <a:rPr lang="es-MX" altLang="es-MX" smtClean="0"/>
              <a:t>CPI P1 = 1 + 1.36 x (0.08 x 8.5 + 0.076 x 106) = 12.88</a:t>
            </a:r>
          </a:p>
          <a:p>
            <a:r>
              <a:rPr lang="es-MX" altLang="es-MX" smtClean="0"/>
              <a:t>Se sustituye la expresión del CPI en la ecuación del tiempo para P1.</a:t>
            </a:r>
          </a:p>
          <a:p>
            <a:endParaRPr lang="es-MX" altLang="es-MX" smtClean="0"/>
          </a:p>
        </p:txBody>
      </p:sp>
      <p:sp>
        <p:nvSpPr>
          <p:cNvPr id="43011" name="4 Marcador de pie de página"/>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43012" name="5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26929810-F032-4BCA-A512-A906B6075451}" type="slidenum">
              <a:rPr lang="pt-BR" altLang="es-MX" sz="1200">
                <a:solidFill>
                  <a:srgbClr val="F30000"/>
                </a:solidFill>
              </a:rPr>
              <a:pPr>
                <a:spcBef>
                  <a:spcPct val="0"/>
                </a:spcBef>
                <a:buClrTx/>
                <a:buSzTx/>
                <a:buFontTx/>
                <a:buNone/>
              </a:pPr>
              <a:t>16</a:t>
            </a:fld>
            <a:endParaRPr lang="pt-BR" altLang="es-MX" sz="1200">
              <a:solidFill>
                <a:srgbClr val="F3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0">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010">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3010">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3010">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30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algn="ctr"/>
            <a:r>
              <a:rPr lang="es-ES_tradnl" altLang="es-MX" smtClean="0"/>
              <a:t>Pregunta 6</a:t>
            </a:r>
          </a:p>
        </p:txBody>
      </p:sp>
      <p:sp>
        <p:nvSpPr>
          <p:cNvPr id="3" name="Content Placeholder 2"/>
          <p:cNvSpPr>
            <a:spLocks noGrp="1"/>
          </p:cNvSpPr>
          <p:nvPr>
            <p:ph idx="1"/>
          </p:nvPr>
        </p:nvSpPr>
        <p:spPr/>
        <p:txBody>
          <a:bodyPr/>
          <a:lstStyle/>
          <a:p>
            <a:r>
              <a:rPr lang="es-MX" altLang="es-MX" smtClean="0"/>
              <a:t>T P1 = I x (1 + 1.36 x (0.08 x 8.5 + 0.076 x 106)) x 0.66 = 8.50 x I</a:t>
            </a:r>
          </a:p>
          <a:p>
            <a:r>
              <a:rPr lang="es-MX" altLang="es-MX" smtClean="0"/>
              <a:t>0.08 es la talla de fallas del nivel L1.</a:t>
            </a:r>
          </a:p>
          <a:p>
            <a:r>
              <a:rPr lang="es-MX" altLang="es-MX" smtClean="0"/>
              <a:t>Si la tasa de fallas fuera 0:</a:t>
            </a:r>
          </a:p>
          <a:p>
            <a:r>
              <a:rPr lang="es-MX" altLang="es-MX" smtClean="0"/>
              <a:t>T P1 = I x (1 + 1.36 x (0 x 8.5 + 0.076 x 106)) x 0.66 = 7.89 x I</a:t>
            </a:r>
          </a:p>
          <a:p>
            <a:r>
              <a:rPr lang="es-MX" altLang="es-MX" smtClean="0"/>
              <a:t>No hay forma que el tiempo de P1 sea igual al de P2.</a:t>
            </a:r>
          </a:p>
          <a:p>
            <a:endParaRPr lang="es-MX" altLang="es-MX" smtClean="0"/>
          </a:p>
          <a:p>
            <a:endParaRPr lang="es-MX" altLang="es-MX" smtClean="0"/>
          </a:p>
          <a:p>
            <a:endParaRPr lang="es-ES_tradnl" altLang="es-MX" smtClean="0"/>
          </a:p>
        </p:txBody>
      </p:sp>
      <p:sp>
        <p:nvSpPr>
          <p:cNvPr id="47107" name="Footer Placeholder 3"/>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s-ES" altLang="es-MX" smtClean="0">
                <a:solidFill>
                  <a:srgbClr val="045C75"/>
                </a:solidFill>
              </a:rPr>
              <a:t>Universidad de Sonora</a:t>
            </a:r>
          </a:p>
        </p:txBody>
      </p:sp>
      <p:sp>
        <p:nvSpPr>
          <p:cNvPr id="47108" name="Slide Number Placeholder 4"/>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EDC8B30-C75E-4FCE-BC3A-E033F25810EA}" type="slidenum">
              <a:rPr lang="pt-BR" altLang="es-MX">
                <a:solidFill>
                  <a:srgbClr val="F30000"/>
                </a:solidFill>
              </a:rPr>
              <a:pPr/>
              <a:t>17</a:t>
            </a:fld>
            <a:endParaRPr lang="pt-BR" altLang="es-MX">
              <a:solidFill>
                <a:srgbClr val="F3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Título"/>
          <p:cNvSpPr>
            <a:spLocks noGrp="1"/>
          </p:cNvSpPr>
          <p:nvPr>
            <p:ph type="title"/>
          </p:nvPr>
        </p:nvSpPr>
        <p:spPr/>
        <p:txBody>
          <a:bodyPr/>
          <a:lstStyle/>
          <a:p>
            <a:pPr algn="ctr"/>
            <a:r>
              <a:rPr lang="es-MX" altLang="es-MX" smtClean="0"/>
              <a:t>Ejemplo</a:t>
            </a:r>
          </a:p>
        </p:txBody>
      </p:sp>
      <p:sp>
        <p:nvSpPr>
          <p:cNvPr id="3" name="2 Marcador de contenido"/>
          <p:cNvSpPr>
            <a:spLocks noGrp="1"/>
          </p:cNvSpPr>
          <p:nvPr>
            <p:ph idx="1"/>
          </p:nvPr>
        </p:nvSpPr>
        <p:spPr/>
        <p:txBody>
          <a:bodyPr/>
          <a:lstStyle/>
          <a:p>
            <a:r>
              <a:rPr lang="es-MX" altLang="es-MX" smtClean="0"/>
              <a:t>Ejercicio 5.6 de COD 5 (p. 487)</a:t>
            </a:r>
          </a:p>
          <a:p>
            <a:r>
              <a:rPr lang="es-MX" altLang="es-MX" smtClean="0"/>
              <a:t>Suponer lo siguiente:</a:t>
            </a:r>
          </a:p>
          <a:p>
            <a:r>
              <a:rPr lang="es-MX" altLang="es-MX" smtClean="0"/>
              <a:t>El acceso a la memoria principal es de 70 ns.</a:t>
            </a:r>
          </a:p>
          <a:p>
            <a:r>
              <a:rPr lang="es-MX" altLang="es-MX" smtClean="0"/>
              <a:t>Las instrucciones de memoria son el 36%.</a:t>
            </a:r>
          </a:p>
          <a:p>
            <a:r>
              <a:rPr lang="es-MX" altLang="es-MX" smtClean="0"/>
              <a:t>Hay dos CPUs, P1 y P2, que tienen un nivel de caché, L1, con los siguientes datos:</a:t>
            </a:r>
          </a:p>
          <a:p>
            <a:endParaRPr lang="es-MX" altLang="es-MX" smtClean="0"/>
          </a:p>
          <a:p>
            <a:endParaRPr lang="es-MX" altLang="es-MX" smtClean="0"/>
          </a:p>
        </p:txBody>
      </p:sp>
      <p:sp>
        <p:nvSpPr>
          <p:cNvPr id="30723" name="4 Marcador de pie de página"/>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30724" name="5 Marcador de número de diapositiva"/>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5932E798-8EA1-4C5F-9F44-1FE4AA14C64F}" type="slidenum">
              <a:rPr lang="pt-BR" altLang="es-MX" sz="1200">
                <a:solidFill>
                  <a:srgbClr val="F30000"/>
                </a:solidFill>
              </a:rPr>
              <a:pPr>
                <a:spcBef>
                  <a:spcPct val="0"/>
                </a:spcBef>
                <a:buClrTx/>
                <a:buSzTx/>
                <a:buFontTx/>
                <a:buNone/>
              </a:pPr>
              <a:t>2</a:t>
            </a:fld>
            <a:endParaRPr lang="pt-BR" altLang="es-MX" sz="1200">
              <a:solidFill>
                <a:srgbClr val="F30000"/>
              </a:solidFill>
            </a:endParaRPr>
          </a:p>
        </p:txBody>
      </p:sp>
      <p:pic>
        <p:nvPicPr>
          <p:cNvPr id="501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4748213"/>
            <a:ext cx="5973763"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2" presetClass="entr" presetSubtype="4" fill="hold" nodeType="withEffect">
                                  <p:stCondLst>
                                    <p:cond delay="0"/>
                                  </p:stCondLst>
                                  <p:childTnLst>
                                    <p:set>
                                      <p:cBhvr>
                                        <p:cTn id="20" dur="1" fill="hold">
                                          <p:stCondLst>
                                            <p:cond delay="0"/>
                                          </p:stCondLst>
                                        </p:cTn>
                                        <p:tgtEl>
                                          <p:spTgt spid="50178"/>
                                        </p:tgtEl>
                                        <p:attrNameLst>
                                          <p:attrName>style.visibility</p:attrName>
                                        </p:attrNameLst>
                                      </p:cBhvr>
                                      <p:to>
                                        <p:strVal val="visible"/>
                                      </p:to>
                                    </p:set>
                                    <p:anim calcmode="lin" valueType="num">
                                      <p:cBhvr additive="base">
                                        <p:cTn id="21" dur="500" fill="hold"/>
                                        <p:tgtEl>
                                          <p:spTgt spid="50178"/>
                                        </p:tgtEl>
                                        <p:attrNameLst>
                                          <p:attrName>ppt_x</p:attrName>
                                        </p:attrNameLst>
                                      </p:cBhvr>
                                      <p:tavLst>
                                        <p:tav tm="0">
                                          <p:val>
                                            <p:strVal val="#ppt_x"/>
                                          </p:val>
                                        </p:tav>
                                        <p:tav tm="100000">
                                          <p:val>
                                            <p:strVal val="#ppt_x"/>
                                          </p:val>
                                        </p:tav>
                                      </p:tavLst>
                                    </p:anim>
                                    <p:anim calcmode="lin" valueType="num">
                                      <p:cBhvr additive="base">
                                        <p:cTn id="22" dur="500" fill="hold"/>
                                        <p:tgtEl>
                                          <p:spTgt spid="501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Título"/>
          <p:cNvSpPr>
            <a:spLocks noGrp="1"/>
          </p:cNvSpPr>
          <p:nvPr>
            <p:ph type="title"/>
          </p:nvPr>
        </p:nvSpPr>
        <p:spPr/>
        <p:txBody>
          <a:bodyPr/>
          <a:lstStyle/>
          <a:p>
            <a:pPr algn="ctr"/>
            <a:r>
              <a:rPr lang="es-MX" altLang="es-MX" smtClean="0"/>
              <a:t>Pregunta 1</a:t>
            </a:r>
          </a:p>
        </p:txBody>
      </p:sp>
      <p:sp>
        <p:nvSpPr>
          <p:cNvPr id="3" name="2 Marcador de contenido"/>
          <p:cNvSpPr>
            <a:spLocks noGrp="1"/>
          </p:cNvSpPr>
          <p:nvPr>
            <p:ph idx="1"/>
          </p:nvPr>
        </p:nvSpPr>
        <p:spPr/>
        <p:txBody>
          <a:bodyPr/>
          <a:lstStyle/>
          <a:p>
            <a:r>
              <a:rPr lang="es-MX" altLang="es-MX" smtClean="0"/>
              <a:t>Pregunta 1: Suponiendo que el tiempo de éxito (hit time) determina el tamaño del ciclo de P1 y P2, ¿cuáles son sus respectivas velocidades de reloj?</a:t>
            </a:r>
          </a:p>
          <a:p>
            <a:endParaRPr lang="es-MX" altLang="es-MX" smtClean="0"/>
          </a:p>
          <a:p>
            <a:r>
              <a:rPr lang="es-MX" altLang="es-MX" smtClean="0"/>
              <a:t>V1 = 1 / (0.66 ns / ciclo) = 1.52 GHz.</a:t>
            </a:r>
          </a:p>
          <a:p>
            <a:r>
              <a:rPr lang="es-MX" altLang="es-MX" smtClean="0"/>
              <a:t>V2 = 1 / (0.9 ns / ciclo) = 1.1 GHz</a:t>
            </a:r>
          </a:p>
          <a:p>
            <a:endParaRPr lang="es-MX" altLang="es-MX" smtClean="0"/>
          </a:p>
          <a:p>
            <a:r>
              <a:rPr lang="es-MX" altLang="es-MX" b="1" smtClean="0">
                <a:solidFill>
                  <a:srgbClr val="FF0000"/>
                </a:solidFill>
              </a:rPr>
              <a:t>Nota:</a:t>
            </a:r>
            <a:r>
              <a:rPr lang="es-MX" altLang="es-MX" smtClean="0"/>
              <a:t> cuidado con las unidades.</a:t>
            </a:r>
          </a:p>
        </p:txBody>
      </p:sp>
      <p:sp>
        <p:nvSpPr>
          <p:cNvPr id="31747" name="4 Marcador de pie de página"/>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31748" name="5 Marcador de número de diapositiva"/>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4679C10F-8EFC-4513-AC92-B9CF2A493751}" type="slidenum">
              <a:rPr lang="pt-BR" altLang="es-MX" sz="1200">
                <a:solidFill>
                  <a:srgbClr val="F30000"/>
                </a:solidFill>
              </a:rPr>
              <a:pPr>
                <a:spcBef>
                  <a:spcPct val="0"/>
                </a:spcBef>
                <a:buClrTx/>
                <a:buSzTx/>
                <a:buFontTx/>
                <a:buNone/>
              </a:pPr>
              <a:t>3</a:t>
            </a:fld>
            <a:endParaRPr lang="pt-BR" altLang="es-MX" sz="1200">
              <a:solidFill>
                <a:srgbClr val="F3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Título"/>
          <p:cNvSpPr>
            <a:spLocks noGrp="1"/>
          </p:cNvSpPr>
          <p:nvPr>
            <p:ph type="title"/>
          </p:nvPr>
        </p:nvSpPr>
        <p:spPr/>
        <p:txBody>
          <a:bodyPr/>
          <a:lstStyle/>
          <a:p>
            <a:pPr algn="ctr"/>
            <a:r>
              <a:rPr lang="es-MX" altLang="es-MX" smtClean="0"/>
              <a:t>Pregunta 2</a:t>
            </a:r>
          </a:p>
        </p:txBody>
      </p:sp>
      <p:sp>
        <p:nvSpPr>
          <p:cNvPr id="19459" name="2 Marcador de contenido"/>
          <p:cNvSpPr>
            <a:spLocks noGrp="1"/>
          </p:cNvSpPr>
          <p:nvPr>
            <p:ph idx="1"/>
          </p:nvPr>
        </p:nvSpPr>
        <p:spPr/>
        <p:txBody>
          <a:bodyPr/>
          <a:lstStyle/>
          <a:p>
            <a:pPr>
              <a:defRPr/>
            </a:pPr>
            <a:r>
              <a:rPr lang="es-MX" altLang="es-MX" dirty="0"/>
              <a:t>Pregunta 2: ¿Cuál es el AMAT de P1 y P2?</a:t>
            </a:r>
          </a:p>
          <a:p>
            <a:pPr marL="0" indent="0" algn="ctr">
              <a:buFont typeface="Wingdings 2" panose="05020102010507070707" pitchFamily="18" charset="2"/>
              <a:buNone/>
              <a:defRPr/>
            </a:pPr>
            <a:r>
              <a:rPr lang="es-MX" altLang="es-MX" sz="2000" dirty="0"/>
              <a:t>AMAT = tiempo de éxito + tasa de fallas x castigo por falla</a:t>
            </a:r>
          </a:p>
          <a:p>
            <a:pPr>
              <a:defRPr/>
            </a:pPr>
            <a:r>
              <a:rPr lang="es-MX" altLang="es-MX" dirty="0"/>
              <a:t>Se necesita calcular el castigo por falla.</a:t>
            </a:r>
          </a:p>
          <a:p>
            <a:pPr marL="0" indent="0" algn="ctr">
              <a:buFont typeface="Wingdings 2" panose="05020102010507070707" pitchFamily="18" charset="2"/>
              <a:buNone/>
              <a:defRPr/>
            </a:pPr>
            <a:r>
              <a:rPr lang="es-MX" altLang="es-MX" sz="2000" dirty="0"/>
              <a:t>Castigo por falla = Tiempo de acceso a memoria / Periodo</a:t>
            </a:r>
          </a:p>
          <a:p>
            <a:pPr>
              <a:defRPr/>
            </a:pPr>
            <a:r>
              <a:rPr lang="es-MX" altLang="es-MX" dirty="0"/>
              <a:t>Para P1:</a:t>
            </a:r>
          </a:p>
          <a:p>
            <a:pPr>
              <a:defRPr/>
            </a:pPr>
            <a:r>
              <a:rPr lang="es-MX" altLang="es-MX" dirty="0"/>
              <a:t>Castigo por falla = (70 ns) / (0.66 ns / ciclo) = 106 ciclos</a:t>
            </a:r>
          </a:p>
          <a:p>
            <a:pPr>
              <a:defRPr/>
            </a:pPr>
            <a:r>
              <a:rPr lang="es-MX" altLang="es-MX" dirty="0"/>
              <a:t>AMAT = 1 ciclo + 0.08 x 106 ciclos = 9.48 ciclos</a:t>
            </a:r>
          </a:p>
          <a:p>
            <a:pPr>
              <a:defRPr/>
            </a:pPr>
            <a:r>
              <a:rPr lang="es-MX" altLang="es-MX" dirty="0"/>
              <a:t>AMAT = 9.48 ciclos x 0.66 ns / ciclo = 6.26 ns</a:t>
            </a:r>
          </a:p>
        </p:txBody>
      </p:sp>
      <p:sp>
        <p:nvSpPr>
          <p:cNvPr id="32771" name="4 Marcador de pie de página"/>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32772" name="5 Marcador de número de diapositiva"/>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74843325-BE68-4786-9A81-AA1B2F0746AA}" type="slidenum">
              <a:rPr lang="pt-BR" altLang="es-MX" sz="1200">
                <a:solidFill>
                  <a:srgbClr val="F30000"/>
                </a:solidFill>
              </a:rPr>
              <a:pPr>
                <a:spcBef>
                  <a:spcPct val="0"/>
                </a:spcBef>
                <a:buClrTx/>
                <a:buSzTx/>
                <a:buFontTx/>
                <a:buNone/>
              </a:pPr>
              <a:t>4</a:t>
            </a:fld>
            <a:endParaRPr lang="pt-BR" altLang="es-MX" sz="1200">
              <a:solidFill>
                <a:srgbClr val="F3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4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algn="ctr"/>
            <a:r>
              <a:rPr lang="es-MX" altLang="es-MX" smtClean="0"/>
              <a:t>Pregunta 2</a:t>
            </a:r>
          </a:p>
        </p:txBody>
      </p:sp>
      <p:sp>
        <p:nvSpPr>
          <p:cNvPr id="3" name="Content Placeholder 2"/>
          <p:cNvSpPr>
            <a:spLocks noGrp="1"/>
          </p:cNvSpPr>
          <p:nvPr>
            <p:ph idx="1"/>
          </p:nvPr>
        </p:nvSpPr>
        <p:spPr/>
        <p:txBody>
          <a:bodyPr/>
          <a:lstStyle/>
          <a:p>
            <a:r>
              <a:rPr lang="es-MX" altLang="es-MX" smtClean="0"/>
              <a:t>Para P2:</a:t>
            </a:r>
          </a:p>
          <a:p>
            <a:r>
              <a:rPr lang="es-MX" altLang="es-MX" smtClean="0"/>
              <a:t>Castigo por falla = (70 ns) / (0.9 ns / ciclo) = 78 ciclos</a:t>
            </a:r>
          </a:p>
          <a:p>
            <a:r>
              <a:rPr lang="es-MX" altLang="es-MX" smtClean="0"/>
              <a:t>AMAT = 1 ciclo + 0.06 x 78 ciclos = 5.68 ciclos</a:t>
            </a:r>
          </a:p>
          <a:p>
            <a:r>
              <a:rPr lang="es-MX" altLang="es-MX" smtClean="0"/>
              <a:t>AMAT = 5.68 ciclos x 0.9 ns / ciclo = 5.11 ns</a:t>
            </a:r>
          </a:p>
          <a:p>
            <a:endParaRPr lang="es-MX" altLang="es-MX" smtClean="0"/>
          </a:p>
        </p:txBody>
      </p:sp>
      <p:sp>
        <p:nvSpPr>
          <p:cNvPr id="33795" name="Footer Placeholder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33796" name="Slide Number Placeholder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C666DE10-B489-48DB-9E30-FD62268FEBF1}" type="slidenum">
              <a:rPr lang="pt-BR" altLang="es-MX" sz="1200">
                <a:solidFill>
                  <a:srgbClr val="F30000"/>
                </a:solidFill>
              </a:rPr>
              <a:pPr>
                <a:spcBef>
                  <a:spcPct val="0"/>
                </a:spcBef>
                <a:buClrTx/>
                <a:buSzTx/>
                <a:buFontTx/>
                <a:buNone/>
              </a:pPr>
              <a:t>5</a:t>
            </a:fld>
            <a:endParaRPr lang="pt-BR" altLang="es-MX" sz="1200">
              <a:solidFill>
                <a:srgbClr val="F3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algn="ctr"/>
            <a:r>
              <a:rPr lang="es-MX" altLang="es-MX" smtClean="0"/>
              <a:t>Pregunta 3</a:t>
            </a:r>
          </a:p>
        </p:txBody>
      </p:sp>
      <p:sp>
        <p:nvSpPr>
          <p:cNvPr id="3" name="Content Placeholder 2"/>
          <p:cNvSpPr>
            <a:spLocks noGrp="1"/>
          </p:cNvSpPr>
          <p:nvPr>
            <p:ph idx="1"/>
          </p:nvPr>
        </p:nvSpPr>
        <p:spPr/>
        <p:txBody>
          <a:bodyPr/>
          <a:lstStyle/>
          <a:p>
            <a:pPr>
              <a:defRPr/>
            </a:pPr>
            <a:r>
              <a:rPr lang="es-MX" dirty="0"/>
              <a:t>Pregunta 3: Suponiendo un CPI de 1.0 sin detenciones de memoria, ¿cuál es el CPI total de P1 y P2? ¿Qué CPU es más rápida y en cuánto?</a:t>
            </a:r>
          </a:p>
          <a:p>
            <a:pPr>
              <a:defRPr/>
            </a:pPr>
            <a:endParaRPr lang="es-MX" dirty="0"/>
          </a:p>
          <a:p>
            <a:pPr marL="0" indent="0" algn="ctr">
              <a:buFont typeface="Wingdings 2" panose="05020102010507070707" pitchFamily="18" charset="2"/>
              <a:buNone/>
              <a:defRPr/>
            </a:pPr>
            <a:r>
              <a:rPr lang="es-MX" sz="2000" dirty="0"/>
              <a:t>CPI total = CPI base + ciclos de detención por memoria</a:t>
            </a:r>
          </a:p>
          <a:p>
            <a:pPr marL="0" indent="0" algn="ctr">
              <a:buFont typeface="Wingdings 2" panose="05020102010507070707" pitchFamily="18" charset="2"/>
              <a:buNone/>
              <a:defRPr/>
            </a:pPr>
            <a:endParaRPr lang="es-MX" sz="2000" dirty="0"/>
          </a:p>
          <a:p>
            <a:pPr marL="0" indent="0" algn="ctr">
              <a:buFont typeface="Wingdings 2" panose="05020102010507070707" pitchFamily="18" charset="2"/>
              <a:buNone/>
              <a:defRPr/>
            </a:pPr>
            <a:r>
              <a:rPr lang="es-MX" sz="2000" dirty="0"/>
              <a:t>Ciclos de detención por memoria = accesos a la memoria x tasa de fallas x castigo por falla</a:t>
            </a:r>
          </a:p>
          <a:p>
            <a:pPr>
              <a:defRPr/>
            </a:pPr>
            <a:endParaRPr lang="es-MX" dirty="0"/>
          </a:p>
        </p:txBody>
      </p:sp>
      <p:sp>
        <p:nvSpPr>
          <p:cNvPr id="34819" name="Footer Placeholder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34820" name="Slide Number Placeholder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10450586-2414-4F01-926B-07D9BCA6C30C}" type="slidenum">
              <a:rPr lang="pt-BR" altLang="es-MX" sz="1200">
                <a:solidFill>
                  <a:srgbClr val="F30000"/>
                </a:solidFill>
              </a:rPr>
              <a:pPr>
                <a:spcBef>
                  <a:spcPct val="0"/>
                </a:spcBef>
                <a:buClrTx/>
                <a:buSzTx/>
                <a:buFontTx/>
                <a:buNone/>
              </a:pPr>
              <a:t>6</a:t>
            </a:fld>
            <a:endParaRPr lang="pt-BR" altLang="es-MX" sz="1200">
              <a:solidFill>
                <a:srgbClr val="F3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algn="ctr"/>
            <a:r>
              <a:rPr lang="es-MX" altLang="es-MX" smtClean="0"/>
              <a:t>Pregunta 3</a:t>
            </a:r>
          </a:p>
        </p:txBody>
      </p:sp>
      <p:sp>
        <p:nvSpPr>
          <p:cNvPr id="3" name="Content Placeholder 2"/>
          <p:cNvSpPr>
            <a:spLocks noGrp="1"/>
          </p:cNvSpPr>
          <p:nvPr>
            <p:ph idx="1"/>
          </p:nvPr>
        </p:nvSpPr>
        <p:spPr/>
        <p:txBody>
          <a:bodyPr/>
          <a:lstStyle/>
          <a:p>
            <a:r>
              <a:rPr lang="es-MX" altLang="es-MX" smtClean="0"/>
              <a:t>Para P1 los ciclos de detención por memoria son:</a:t>
            </a:r>
          </a:p>
          <a:p>
            <a:r>
              <a:rPr lang="es-MX" altLang="es-MX" smtClean="0"/>
              <a:t>1.36 x I x 0.08 x 106 ciclos = 11.53 x I ciclos</a:t>
            </a:r>
          </a:p>
          <a:p>
            <a:r>
              <a:rPr lang="es-MX" altLang="es-MX" smtClean="0"/>
              <a:t>CPI total = 1 + 11.53 = 12.53</a:t>
            </a:r>
          </a:p>
          <a:p>
            <a:endParaRPr lang="es-MX" altLang="es-MX" smtClean="0"/>
          </a:p>
          <a:p>
            <a:r>
              <a:rPr lang="es-MX" altLang="es-MX" smtClean="0"/>
              <a:t>Para P2 los ciclos de detención por memoria son:</a:t>
            </a:r>
          </a:p>
          <a:p>
            <a:r>
              <a:rPr lang="es-MX" altLang="es-MX" smtClean="0"/>
              <a:t>1.36 x I x 0.06 x 78 ciclos = 6.36 x I ciclos</a:t>
            </a:r>
          </a:p>
          <a:p>
            <a:r>
              <a:rPr lang="es-MX" altLang="es-MX" smtClean="0"/>
              <a:t>CPI total = 1 + 6.36 = 7.36</a:t>
            </a:r>
          </a:p>
          <a:p>
            <a:endParaRPr lang="es-MX" altLang="es-MX" smtClean="0"/>
          </a:p>
        </p:txBody>
      </p:sp>
      <p:sp>
        <p:nvSpPr>
          <p:cNvPr id="35843" name="Footer Placeholder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35844" name="Slide Number Placeholder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68338CB4-F2FF-4135-B1B4-DEC3A0F686DA}" type="slidenum">
              <a:rPr lang="pt-BR" altLang="es-MX" sz="1200">
                <a:solidFill>
                  <a:srgbClr val="F30000"/>
                </a:solidFill>
              </a:rPr>
              <a:pPr>
                <a:spcBef>
                  <a:spcPct val="0"/>
                </a:spcBef>
                <a:buClrTx/>
                <a:buSzTx/>
                <a:buFontTx/>
                <a:buNone/>
              </a:pPr>
              <a:t>7</a:t>
            </a:fld>
            <a:endParaRPr lang="pt-BR" altLang="es-MX" sz="1200">
              <a:solidFill>
                <a:srgbClr val="F3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algn="ctr"/>
            <a:r>
              <a:rPr lang="es-MX" altLang="es-MX" smtClean="0"/>
              <a:t>Pregunta 3</a:t>
            </a:r>
          </a:p>
        </p:txBody>
      </p:sp>
      <p:sp>
        <p:nvSpPr>
          <p:cNvPr id="3" name="Content Placeholder 2"/>
          <p:cNvSpPr>
            <a:spLocks noGrp="1"/>
          </p:cNvSpPr>
          <p:nvPr>
            <p:ph idx="1"/>
          </p:nvPr>
        </p:nvSpPr>
        <p:spPr/>
        <p:txBody>
          <a:bodyPr/>
          <a:lstStyle/>
          <a:p>
            <a:r>
              <a:rPr lang="es-MX" altLang="es-MX" smtClean="0"/>
              <a:t>Se calcula el tiempo de CPU usando:</a:t>
            </a:r>
          </a:p>
          <a:p>
            <a:r>
              <a:rPr lang="es-MX" altLang="es-MX" smtClean="0"/>
              <a:t>T = I x CPI x P</a:t>
            </a:r>
          </a:p>
          <a:p>
            <a:r>
              <a:rPr lang="es-MX" altLang="es-MX" smtClean="0"/>
              <a:t>Tiempo de CPU de P1:</a:t>
            </a:r>
          </a:p>
          <a:p>
            <a:r>
              <a:rPr lang="es-MX" altLang="es-MX" smtClean="0"/>
              <a:t>T = I x 12.53 x 0.66 = 8.27 x I</a:t>
            </a:r>
          </a:p>
          <a:p>
            <a:r>
              <a:rPr lang="es-MX" altLang="es-MX" smtClean="0"/>
              <a:t>Tiempo de CPU de P2:</a:t>
            </a:r>
          </a:p>
          <a:p>
            <a:r>
              <a:rPr lang="es-MX" altLang="es-MX" smtClean="0"/>
              <a:t>T = I x 7.36 x 0.9 = 6.62 x I</a:t>
            </a:r>
          </a:p>
          <a:p>
            <a:r>
              <a:rPr lang="es-MX" altLang="es-MX" smtClean="0"/>
              <a:t>Speedup = (8.27 x I) / (6.62 x I) = 1.25</a:t>
            </a:r>
          </a:p>
          <a:p>
            <a:r>
              <a:rPr lang="es-MX" altLang="es-MX" smtClean="0"/>
              <a:t>Conclusión: P2 es más rápida en 25%</a:t>
            </a:r>
          </a:p>
        </p:txBody>
      </p:sp>
      <p:sp>
        <p:nvSpPr>
          <p:cNvPr id="36867" name="Footer Placeholder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36868" name="Slide Number Placeholder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C397BEB5-E80C-4517-B8C4-C6A3242FA56C}" type="slidenum">
              <a:rPr lang="pt-BR" altLang="es-MX" sz="1200">
                <a:solidFill>
                  <a:srgbClr val="F30000"/>
                </a:solidFill>
              </a:rPr>
              <a:pPr>
                <a:spcBef>
                  <a:spcPct val="0"/>
                </a:spcBef>
                <a:buClrTx/>
                <a:buSzTx/>
                <a:buFontTx/>
                <a:buNone/>
              </a:pPr>
              <a:t>8</a:t>
            </a:fld>
            <a:endParaRPr lang="pt-BR" altLang="es-MX" sz="1200">
              <a:solidFill>
                <a:srgbClr val="F3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algn="ctr"/>
            <a:r>
              <a:rPr lang="es-MX" altLang="es-MX" smtClean="0"/>
              <a:t>Pregunta 4</a:t>
            </a:r>
          </a:p>
        </p:txBody>
      </p:sp>
      <p:sp>
        <p:nvSpPr>
          <p:cNvPr id="37890" name="Content Placeholder 2"/>
          <p:cNvSpPr>
            <a:spLocks noGrp="1"/>
          </p:cNvSpPr>
          <p:nvPr>
            <p:ph idx="1"/>
          </p:nvPr>
        </p:nvSpPr>
        <p:spPr/>
        <p:txBody>
          <a:bodyPr/>
          <a:lstStyle/>
          <a:p>
            <a:r>
              <a:rPr lang="es-MX" altLang="es-MX" smtClean="0"/>
              <a:t>Pregunta 4: ¿Cuál es el AMAT de P1 si se le agrega un caché secundario, L2? ¿El AMAT es mejor o peor que el de P2?</a:t>
            </a:r>
          </a:p>
          <a:p>
            <a:endParaRPr lang="es-MX" altLang="es-MX" smtClean="0"/>
          </a:p>
          <a:p>
            <a:endParaRPr lang="es-MX" altLang="es-MX" smtClean="0"/>
          </a:p>
          <a:p>
            <a:endParaRPr lang="es-MX" altLang="es-MX" smtClean="0"/>
          </a:p>
          <a:p>
            <a:r>
              <a:rPr lang="es-MX" altLang="es-MX" smtClean="0"/>
              <a:t>La tasa de fallas de L2 que se indica es la </a:t>
            </a:r>
            <a:r>
              <a:rPr lang="es-MX" altLang="es-MX" i="1" smtClean="0"/>
              <a:t>tasa de fallas local</a:t>
            </a:r>
            <a:r>
              <a:rPr lang="es-MX" altLang="es-MX" smtClean="0"/>
              <a:t>.</a:t>
            </a:r>
          </a:p>
          <a:p>
            <a:endParaRPr lang="es-MX" altLang="es-MX" smtClean="0"/>
          </a:p>
        </p:txBody>
      </p:sp>
      <p:sp>
        <p:nvSpPr>
          <p:cNvPr id="37891" name="Footer Placeholder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r>
              <a:rPr lang="es-ES" altLang="es-MX" sz="1200" smtClean="0">
                <a:solidFill>
                  <a:srgbClr val="045C75"/>
                </a:solidFill>
              </a:rPr>
              <a:t>Universidad de Sonora</a:t>
            </a:r>
          </a:p>
        </p:txBody>
      </p:sp>
      <p:sp>
        <p:nvSpPr>
          <p:cNvPr id="37892" name="Slide Number Placeholder 5"/>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Arial" panose="020B0604020202020204" pitchFamily="34"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Arial" panose="020B0604020202020204" pitchFamily="34"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Arial" panose="020B0604020202020204" pitchFamily="34"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Arial" panose="020B0604020202020204" pitchFamily="34"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Arial" panose="020B0604020202020204" pitchFamily="34" charset="0"/>
              </a:defRPr>
            </a:lvl9pPr>
          </a:lstStyle>
          <a:p>
            <a:pPr>
              <a:spcBef>
                <a:spcPct val="0"/>
              </a:spcBef>
              <a:buClrTx/>
              <a:buSzTx/>
              <a:buFontTx/>
              <a:buNone/>
            </a:pPr>
            <a:fld id="{11C0901A-4E3F-4F1D-832B-12BEDC5645DD}" type="slidenum">
              <a:rPr lang="pt-BR" altLang="es-MX" sz="1200">
                <a:solidFill>
                  <a:srgbClr val="F30000"/>
                </a:solidFill>
              </a:rPr>
              <a:pPr>
                <a:spcBef>
                  <a:spcPct val="0"/>
                </a:spcBef>
                <a:buClrTx/>
                <a:buSzTx/>
                <a:buFontTx/>
                <a:buNone/>
              </a:pPr>
              <a:t>9</a:t>
            </a:fld>
            <a:endParaRPr lang="pt-BR" altLang="es-MX" sz="1200">
              <a:solidFill>
                <a:srgbClr val="F30000"/>
              </a:solidFill>
            </a:endParaRPr>
          </a:p>
        </p:txBody>
      </p:sp>
      <p:pic>
        <p:nvPicPr>
          <p:cNvPr id="37893"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038" y="3438525"/>
            <a:ext cx="80359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_Flow">
  <a:themeElements>
    <a:clrScheme name="1_Flow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fontScheme name="1_Flow">
      <a:majorFont>
        <a:latin typeface="Calibri"/>
        <a:ea typeface=""/>
        <a:cs typeface=""/>
      </a:majorFont>
      <a:minorFont>
        <a:latin typeface="Constant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Flow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clrMap bg1="dk2" tx1="lt1" bg2="dk1" tx2="lt2" accent1="accent1" accent2="accent2" accent3="accent3" accent4="accent4" accent5="accent5" accent6="accent6" hlink="hlink" folHlink="folHlink"/>
    </a:extraClrScheme>
    <a:extraClrScheme>
      <a:clrScheme name="1_Flow 2">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0000FF"/>
        </a:hlink>
        <a:folHlink>
          <a:srgbClr val="85DFD0"/>
        </a:folHlink>
      </a:clrScheme>
      <a:clrMap bg1="lt1" tx1="dk1" bg2="lt2" tx2="dk2" accent1="accent1" accent2="accent2" accent3="accent3" accent4="accent4" accent5="accent5" accent6="accent6" hlink="hlink" folHlink="folHlink"/>
    </a:extraClrScheme>
    <a:extraClrScheme>
      <a:clrScheme name="1_Flow 3">
        <a:dk1>
          <a:srgbClr val="000000"/>
        </a:dk1>
        <a:lt1>
          <a:srgbClr val="FFFFFF"/>
        </a:lt1>
        <a:dk2>
          <a:srgbClr val="FF0000"/>
        </a:dk2>
        <a:lt2>
          <a:srgbClr val="DBF5F9"/>
        </a:lt2>
        <a:accent1>
          <a:srgbClr val="0F6FC6"/>
        </a:accent1>
        <a:accent2>
          <a:srgbClr val="009DD9"/>
        </a:accent2>
        <a:accent3>
          <a:srgbClr val="FFFFFF"/>
        </a:accent3>
        <a:accent4>
          <a:srgbClr val="000000"/>
        </a:accent4>
        <a:accent5>
          <a:srgbClr val="AABBDF"/>
        </a:accent5>
        <a:accent6>
          <a:srgbClr val="008EC4"/>
        </a:accent6>
        <a:hlink>
          <a:srgbClr val="0000FF"/>
        </a:hlink>
        <a:folHlink>
          <a:srgbClr val="85DFD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low">
  <a:themeElements>
    <a:clrScheme name="Flow 3">
      <a:dk1>
        <a:srgbClr val="000000"/>
      </a:dk1>
      <a:lt1>
        <a:srgbClr val="FFFFFF"/>
      </a:lt1>
      <a:dk2>
        <a:srgbClr val="FF0000"/>
      </a:dk2>
      <a:lt2>
        <a:srgbClr val="DBF5F9"/>
      </a:lt2>
      <a:accent1>
        <a:srgbClr val="0F6FC6"/>
      </a:accent1>
      <a:accent2>
        <a:srgbClr val="009DD9"/>
      </a:accent2>
      <a:accent3>
        <a:srgbClr val="FFFFFF"/>
      </a:accent3>
      <a:accent4>
        <a:srgbClr val="000000"/>
      </a:accent4>
      <a:accent5>
        <a:srgbClr val="AABBDF"/>
      </a:accent5>
      <a:accent6>
        <a:srgbClr val="008EC4"/>
      </a:accent6>
      <a:hlink>
        <a:srgbClr val="0000FF"/>
      </a:hlink>
      <a:folHlink>
        <a:srgbClr val="85DFD0"/>
      </a:folHlink>
    </a:clrScheme>
    <a:fontScheme name="Flow">
      <a:majorFont>
        <a:latin typeface="Calibri"/>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low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clrMap bg1="lt1" tx1="dk1" bg2="lt2" tx2="dk2" accent1="accent1" accent2="accent2" accent3="accent3" accent4="accent4" accent5="accent5" accent6="accent6" hlink="hlink" folHlink="folHlink"/>
    </a:extraClrScheme>
    <a:extraClrScheme>
      <a:clrScheme name="Flow 2">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0000FF"/>
        </a:hlink>
        <a:folHlink>
          <a:srgbClr val="85DFD0"/>
        </a:folHlink>
      </a:clrScheme>
      <a:clrMap bg1="lt1" tx1="dk1" bg2="lt2" tx2="dk2" accent1="accent1" accent2="accent2" accent3="accent3" accent4="accent4" accent5="accent5" accent6="accent6" hlink="hlink" folHlink="folHlink"/>
    </a:extraClrScheme>
    <a:extraClrScheme>
      <a:clrScheme name="Flow 3">
        <a:dk1>
          <a:srgbClr val="000000"/>
        </a:dk1>
        <a:lt1>
          <a:srgbClr val="FFFFFF"/>
        </a:lt1>
        <a:dk2>
          <a:srgbClr val="FF0000"/>
        </a:dk2>
        <a:lt2>
          <a:srgbClr val="DBF5F9"/>
        </a:lt2>
        <a:accent1>
          <a:srgbClr val="0F6FC6"/>
        </a:accent1>
        <a:accent2>
          <a:srgbClr val="009DD9"/>
        </a:accent2>
        <a:accent3>
          <a:srgbClr val="FFFFFF"/>
        </a:accent3>
        <a:accent4>
          <a:srgbClr val="000000"/>
        </a:accent4>
        <a:accent5>
          <a:srgbClr val="AABBDF"/>
        </a:accent5>
        <a:accent6>
          <a:srgbClr val="008EC4"/>
        </a:accent6>
        <a:hlink>
          <a:srgbClr val="0000FF"/>
        </a:hlink>
        <a:folHlink>
          <a:srgbClr val="85DFD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1337</TotalTime>
  <Words>1078</Words>
  <Application>Microsoft Office PowerPoint</Application>
  <PresentationFormat>Presentación en pantalla (4:3)</PresentationFormat>
  <Paragraphs>134</Paragraphs>
  <Slides>17</Slides>
  <Notes>1</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17</vt:i4>
      </vt:variant>
    </vt:vector>
  </HeadingPairs>
  <TitlesOfParts>
    <vt:vector size="24" baseType="lpstr">
      <vt:lpstr>Arial</vt:lpstr>
      <vt:lpstr>Calibri</vt:lpstr>
      <vt:lpstr>Constantia</vt:lpstr>
      <vt:lpstr>Wingdings 2</vt:lpstr>
      <vt:lpstr>1_Flow</vt:lpstr>
      <vt:lpstr>Flow</vt:lpstr>
      <vt:lpstr>Microsoft Equation 3.0</vt:lpstr>
      <vt:lpstr>Cachés</vt:lpstr>
      <vt:lpstr>Ejemplo</vt:lpstr>
      <vt:lpstr>Pregunta 1</vt:lpstr>
      <vt:lpstr>Pregunta 2</vt:lpstr>
      <vt:lpstr>Pregunta 2</vt:lpstr>
      <vt:lpstr>Pregunta 3</vt:lpstr>
      <vt:lpstr>Pregunta 3</vt:lpstr>
      <vt:lpstr>Pregunta 3</vt:lpstr>
      <vt:lpstr>Pregunta 4</vt:lpstr>
      <vt:lpstr>Pregunta 4</vt:lpstr>
      <vt:lpstr>Pregunta 4</vt:lpstr>
      <vt:lpstr>Pregunta 5</vt:lpstr>
      <vt:lpstr>Pregunta 5</vt:lpstr>
      <vt:lpstr>Pregunta 6</vt:lpstr>
      <vt:lpstr>Pregunta 6</vt:lpstr>
      <vt:lpstr>Pregunta 6</vt:lpstr>
      <vt:lpstr>Pregunta 6</vt:lpstr>
    </vt:vector>
  </TitlesOfParts>
  <Company>The Encapuchado Software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Memoria: otros temas sobre cachés</dc:title>
  <dc:subject>Arquitectura de Computadoras</dc:subject>
  <dc:creator>TESI</dc:creator>
  <cp:lastModifiedBy>Hector Villa</cp:lastModifiedBy>
  <cp:revision>40</cp:revision>
  <cp:lastPrinted>2020-11-10T17:41:31Z</cp:lastPrinted>
  <dcterms:created xsi:type="dcterms:W3CDTF">2009-06-17T22:34:20Z</dcterms:created>
  <dcterms:modified xsi:type="dcterms:W3CDTF">2024-04-11T19:50:11Z</dcterms:modified>
</cp:coreProperties>
</file>